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0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28ACB3">
              <a:alpha val="76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73082" y="2752650"/>
            <a:ext cx="4633595" cy="92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Nanum Gothic"/>
                <a:cs typeface="Nanum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231F20"/>
                </a:solidFill>
                <a:latin typeface="Hakgyoansim Santteutdotumthic L"/>
                <a:cs typeface="Hakgyoansim Santteutdotumthic 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Nanum Gothic"/>
                <a:cs typeface="Nanum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231F20"/>
                </a:solidFill>
                <a:latin typeface="Hakgyoansim Santteutdotumthic L"/>
                <a:cs typeface="Hakgyoansim Santteutdotumthic 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Nanum Gothic"/>
                <a:cs typeface="Nanum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Nanum Gothic"/>
                <a:cs typeface="Nanum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095" y="5311064"/>
            <a:ext cx="3277907" cy="22489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4004" y="547179"/>
            <a:ext cx="1478915" cy="1478915"/>
          </a:xfrm>
          <a:custGeom>
            <a:avLst/>
            <a:gdLst/>
            <a:ahLst/>
            <a:cxnLst/>
            <a:rect l="l" t="t" r="r" b="b"/>
            <a:pathLst>
              <a:path w="1478914" h="1478914">
                <a:moveTo>
                  <a:pt x="1478610" y="0"/>
                </a:moveTo>
                <a:lnTo>
                  <a:pt x="0" y="0"/>
                </a:lnTo>
                <a:lnTo>
                  <a:pt x="0" y="1478610"/>
                </a:lnTo>
                <a:lnTo>
                  <a:pt x="1478610" y="1478610"/>
                </a:lnTo>
                <a:lnTo>
                  <a:pt x="1478610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45565" y="829284"/>
            <a:ext cx="9008110" cy="5915025"/>
          </a:xfrm>
          <a:custGeom>
            <a:avLst/>
            <a:gdLst/>
            <a:ahLst/>
            <a:cxnLst/>
            <a:rect l="l" t="t" r="r" b="b"/>
            <a:pathLst>
              <a:path w="9008110" h="5915025">
                <a:moveTo>
                  <a:pt x="9007817" y="5914415"/>
                </a:moveTo>
                <a:lnTo>
                  <a:pt x="0" y="5914415"/>
                </a:lnTo>
                <a:lnTo>
                  <a:pt x="0" y="0"/>
                </a:lnTo>
                <a:lnTo>
                  <a:pt x="9007817" y="0"/>
                </a:lnTo>
                <a:lnTo>
                  <a:pt x="9007817" y="5914415"/>
                </a:lnTo>
                <a:close/>
              </a:path>
            </a:pathLst>
          </a:custGeom>
          <a:ln w="12700">
            <a:solidFill>
              <a:srgbClr val="28AC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92" y="55046"/>
            <a:ext cx="9639015" cy="166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Nanum Gothic"/>
                <a:cs typeface="Nanum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470" y="1722553"/>
            <a:ext cx="9181465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231F20"/>
                </a:solidFill>
                <a:latin typeface="Hakgyoansim Santteutdotumthic L"/>
                <a:cs typeface="Hakgyoansim Santteutdotumthic 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3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jpg"/><Relationship Id="rId4" Type="http://schemas.openxmlformats.org/officeDocument/2006/relationships/image" Target="../media/image12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jpg"/><Relationship Id="rId4" Type="http://schemas.openxmlformats.org/officeDocument/2006/relationships/image" Target="../media/image128.png"/><Relationship Id="rId5" Type="http://schemas.openxmlformats.org/officeDocument/2006/relationships/image" Target="../media/image129.jpg"/><Relationship Id="rId6" Type="http://schemas.openxmlformats.org/officeDocument/2006/relationships/image" Target="../media/image130.png"/><Relationship Id="rId7" Type="http://schemas.openxmlformats.org/officeDocument/2006/relationships/image" Target="../media/image131.jpg"/><Relationship Id="rId8" Type="http://schemas.openxmlformats.org/officeDocument/2006/relationships/image" Target="../media/image132.png"/><Relationship Id="rId9" Type="http://schemas.openxmlformats.org/officeDocument/2006/relationships/image" Target="../media/image133.jp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5" Type="http://schemas.openxmlformats.org/officeDocument/2006/relationships/image" Target="../media/image139.png"/><Relationship Id="rId16" Type="http://schemas.openxmlformats.org/officeDocument/2006/relationships/image" Target="../media/image140.png"/><Relationship Id="rId17" Type="http://schemas.openxmlformats.org/officeDocument/2006/relationships/image" Target="../media/image141.png"/><Relationship Id="rId18" Type="http://schemas.openxmlformats.org/officeDocument/2006/relationships/image" Target="../media/image142.png"/><Relationship Id="rId19" Type="http://schemas.openxmlformats.org/officeDocument/2006/relationships/image" Target="../media/image143.png"/><Relationship Id="rId20" Type="http://schemas.openxmlformats.org/officeDocument/2006/relationships/image" Target="../media/image144.png"/><Relationship Id="rId21" Type="http://schemas.openxmlformats.org/officeDocument/2006/relationships/image" Target="../media/image145.png"/><Relationship Id="rId22" Type="http://schemas.openxmlformats.org/officeDocument/2006/relationships/image" Target="../media/image146.png"/><Relationship Id="rId23" Type="http://schemas.openxmlformats.org/officeDocument/2006/relationships/image" Target="../media/image147.png"/><Relationship Id="rId24" Type="http://schemas.openxmlformats.org/officeDocument/2006/relationships/image" Target="../media/image148.png"/><Relationship Id="rId25" Type="http://schemas.openxmlformats.org/officeDocument/2006/relationships/image" Target="../media/image149.png"/><Relationship Id="rId26" Type="http://schemas.openxmlformats.org/officeDocument/2006/relationships/image" Target="../media/image150.png"/><Relationship Id="rId27" Type="http://schemas.openxmlformats.org/officeDocument/2006/relationships/image" Target="../media/image151.png"/><Relationship Id="rId28" Type="http://schemas.openxmlformats.org/officeDocument/2006/relationships/image" Target="../media/image152.png"/><Relationship Id="rId29" Type="http://schemas.openxmlformats.org/officeDocument/2006/relationships/image" Target="../media/image153.png"/><Relationship Id="rId30" Type="http://schemas.openxmlformats.org/officeDocument/2006/relationships/image" Target="../media/image154.png"/><Relationship Id="rId31" Type="http://schemas.openxmlformats.org/officeDocument/2006/relationships/image" Target="../media/image155.png"/><Relationship Id="rId32" Type="http://schemas.openxmlformats.org/officeDocument/2006/relationships/image" Target="../media/image156.png"/><Relationship Id="rId33" Type="http://schemas.openxmlformats.org/officeDocument/2006/relationships/image" Target="../media/image157.png"/><Relationship Id="rId34" Type="http://schemas.openxmlformats.org/officeDocument/2006/relationships/image" Target="../media/image158.png"/><Relationship Id="rId35" Type="http://schemas.openxmlformats.org/officeDocument/2006/relationships/image" Target="../media/image159.png"/><Relationship Id="rId36" Type="http://schemas.openxmlformats.org/officeDocument/2006/relationships/image" Target="../media/image160.png"/><Relationship Id="rId37" Type="http://schemas.openxmlformats.org/officeDocument/2006/relationships/image" Target="../media/image161.png"/><Relationship Id="rId38" Type="http://schemas.openxmlformats.org/officeDocument/2006/relationships/image" Target="../media/image162.png"/><Relationship Id="rId39" Type="http://schemas.openxmlformats.org/officeDocument/2006/relationships/image" Target="../media/image16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jpg"/><Relationship Id="rId3" Type="http://schemas.openxmlformats.org/officeDocument/2006/relationships/image" Target="../media/image165.jpg"/><Relationship Id="rId4" Type="http://schemas.openxmlformats.org/officeDocument/2006/relationships/image" Target="../media/image166.jpg"/><Relationship Id="rId5" Type="http://schemas.openxmlformats.org/officeDocument/2006/relationships/image" Target="../media/image167.jpg"/><Relationship Id="rId6" Type="http://schemas.openxmlformats.org/officeDocument/2006/relationships/image" Target="../media/image168.jpg"/><Relationship Id="rId7" Type="http://schemas.openxmlformats.org/officeDocument/2006/relationships/image" Target="../media/image169.jpg"/><Relationship Id="rId8" Type="http://schemas.openxmlformats.org/officeDocument/2006/relationships/image" Target="../media/image170.jpg"/><Relationship Id="rId9" Type="http://schemas.openxmlformats.org/officeDocument/2006/relationships/image" Target="../media/image171.jpg"/><Relationship Id="rId10" Type="http://schemas.openxmlformats.org/officeDocument/2006/relationships/image" Target="../media/image172.jpg"/><Relationship Id="rId11" Type="http://schemas.openxmlformats.org/officeDocument/2006/relationships/image" Target="../media/image173.jpg"/><Relationship Id="rId12" Type="http://schemas.openxmlformats.org/officeDocument/2006/relationships/image" Target="../media/image174.jpg"/><Relationship Id="rId13" Type="http://schemas.openxmlformats.org/officeDocument/2006/relationships/image" Target="../media/image175.jp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jpg"/><Relationship Id="rId17" Type="http://schemas.openxmlformats.org/officeDocument/2006/relationships/image" Target="../media/image179.jpg"/><Relationship Id="rId18" Type="http://schemas.openxmlformats.org/officeDocument/2006/relationships/image" Target="../media/image180.jpg"/><Relationship Id="rId19" Type="http://schemas.openxmlformats.org/officeDocument/2006/relationships/image" Target="../media/image181.jpg"/><Relationship Id="rId20" Type="http://schemas.openxmlformats.org/officeDocument/2006/relationships/image" Target="../media/image182.jpg"/><Relationship Id="rId21" Type="http://schemas.openxmlformats.org/officeDocument/2006/relationships/image" Target="../media/image18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Relationship Id="rId25" Type="http://schemas.openxmlformats.org/officeDocument/2006/relationships/image" Target="../media/image61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28" Type="http://schemas.openxmlformats.org/officeDocument/2006/relationships/image" Target="../media/image64.png"/><Relationship Id="rId29" Type="http://schemas.openxmlformats.org/officeDocument/2006/relationships/image" Target="../media/image65.png"/><Relationship Id="rId30" Type="http://schemas.openxmlformats.org/officeDocument/2006/relationships/image" Target="../media/image6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Relationship Id="rId4" Type="http://schemas.openxmlformats.org/officeDocument/2006/relationships/image" Target="../media/image82.jpg"/><Relationship Id="rId5" Type="http://schemas.openxmlformats.org/officeDocument/2006/relationships/image" Target="../media/image8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1990" cy="756000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3786251"/>
              <a:ext cx="10692130" cy="3773804"/>
            </a:xfrm>
            <a:custGeom>
              <a:avLst/>
              <a:gdLst/>
              <a:ahLst/>
              <a:cxnLst/>
              <a:rect l="l" t="t" r="r" b="b"/>
              <a:pathLst>
                <a:path w="10692130" h="3773804">
                  <a:moveTo>
                    <a:pt x="10691990" y="0"/>
                  </a:moveTo>
                  <a:lnTo>
                    <a:pt x="0" y="0"/>
                  </a:lnTo>
                  <a:lnTo>
                    <a:pt x="0" y="3773754"/>
                  </a:lnTo>
                  <a:lnTo>
                    <a:pt x="10691990" y="3773754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28ACB3">
                <a:alpha val="7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59" y="12522"/>
              <a:ext cx="9560483" cy="378642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71826"/>
              <a:ext cx="1099067" cy="11155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2158" y="1101521"/>
              <a:ext cx="1353311" cy="13533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0478" y="1817801"/>
              <a:ext cx="1411223" cy="14112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4799" y="0"/>
              <a:ext cx="1191767" cy="8942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7286" y="1217345"/>
              <a:ext cx="1115567" cy="111861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63038" y="2869361"/>
              <a:ext cx="1118615" cy="111861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98814" y="0"/>
              <a:ext cx="1118615" cy="92473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42182" y="2652336"/>
            <a:ext cx="3796029" cy="3670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200" spc="-229">
                <a:solidFill>
                  <a:srgbClr val="28ACB3"/>
                </a:solidFill>
              </a:rPr>
              <a:t>1%</a:t>
            </a:r>
            <a:r>
              <a:rPr dirty="0" sz="2200" spc="-55">
                <a:solidFill>
                  <a:srgbClr val="28ACB3"/>
                </a:solidFill>
              </a:rPr>
              <a:t> </a:t>
            </a:r>
            <a:r>
              <a:rPr dirty="0" sz="2200" spc="185">
                <a:solidFill>
                  <a:srgbClr val="28ACB3"/>
                </a:solidFill>
              </a:rPr>
              <a:t>CHANGE</a:t>
            </a:r>
            <a:r>
              <a:rPr dirty="0" sz="2200" spc="-55">
                <a:solidFill>
                  <a:srgbClr val="28ACB3"/>
                </a:solidFill>
              </a:rPr>
              <a:t> </a:t>
            </a:r>
            <a:r>
              <a:rPr dirty="0" sz="2200" spc="160">
                <a:solidFill>
                  <a:srgbClr val="28ACB3"/>
                </a:solidFill>
              </a:rPr>
              <a:t>IN</a:t>
            </a:r>
            <a:r>
              <a:rPr dirty="0" sz="2200" spc="-55">
                <a:solidFill>
                  <a:srgbClr val="28ACB3"/>
                </a:solidFill>
              </a:rPr>
              <a:t> </a:t>
            </a:r>
            <a:r>
              <a:rPr dirty="0" sz="2200" spc="180">
                <a:solidFill>
                  <a:srgbClr val="28ACB3"/>
                </a:solidFill>
              </a:rPr>
              <a:t>THINKING</a:t>
            </a:r>
            <a:endParaRPr sz="2200"/>
          </a:p>
        </p:txBody>
      </p:sp>
      <p:sp>
        <p:nvSpPr>
          <p:cNvPr id="14" name="object 14" descr=""/>
          <p:cNvSpPr txBox="1"/>
          <p:nvPr/>
        </p:nvSpPr>
        <p:spPr>
          <a:xfrm>
            <a:off x="3225800" y="3102435"/>
            <a:ext cx="4229100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130">
                <a:solidFill>
                  <a:srgbClr val="231F20"/>
                </a:solidFill>
                <a:latin typeface="Nanum Gothic"/>
                <a:cs typeface="Nanum Gothic"/>
              </a:rPr>
              <a:t>TO</a:t>
            </a:r>
            <a:r>
              <a:rPr dirty="0" sz="1900" spc="-5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900" spc="145">
                <a:solidFill>
                  <a:srgbClr val="231F20"/>
                </a:solidFill>
                <a:latin typeface="Nanum Gothic"/>
                <a:cs typeface="Nanum Gothic"/>
              </a:rPr>
              <a:t>CREATE</a:t>
            </a:r>
            <a:r>
              <a:rPr dirty="0" sz="1900" spc="-5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900" spc="95">
                <a:solidFill>
                  <a:srgbClr val="231F20"/>
                </a:solidFill>
                <a:latin typeface="Nanum Gothic"/>
                <a:cs typeface="Nanum Gothic"/>
              </a:rPr>
              <a:t>A</a:t>
            </a:r>
            <a:r>
              <a:rPr dirty="0" sz="1900" spc="-5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900" spc="130">
                <a:solidFill>
                  <a:srgbClr val="231F20"/>
                </a:solidFill>
                <a:latin typeface="Nanum Gothic"/>
                <a:cs typeface="Nanum Gothic"/>
              </a:rPr>
              <a:t>NEW</a:t>
            </a:r>
            <a:r>
              <a:rPr dirty="0" sz="1900" spc="-5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900" spc="90">
                <a:solidFill>
                  <a:srgbClr val="231F20"/>
                </a:solidFill>
                <a:latin typeface="Nanum Gothic"/>
                <a:cs typeface="Nanum Gothic"/>
              </a:rPr>
              <a:t>TECHNOLOGY</a:t>
            </a:r>
            <a:endParaRPr sz="1900">
              <a:latin typeface="Nanum Gothic"/>
              <a:cs typeface="Nanum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689629" y="4175007"/>
            <a:ext cx="3312795" cy="569595"/>
            <a:chOff x="3689629" y="4175007"/>
            <a:chExt cx="3312795" cy="569595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83252" y="4354969"/>
              <a:ext cx="190334" cy="20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73981" y="4354969"/>
              <a:ext cx="190322" cy="20293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992535" y="4354969"/>
              <a:ext cx="1050290" cy="203200"/>
            </a:xfrm>
            <a:custGeom>
              <a:avLst/>
              <a:gdLst/>
              <a:ahLst/>
              <a:cxnLst/>
              <a:rect l="l" t="t" r="r" b="b"/>
              <a:pathLst>
                <a:path w="1050289" h="203200">
                  <a:moveTo>
                    <a:pt x="190322" y="482"/>
                  </a:moveTo>
                  <a:lnTo>
                    <a:pt x="0" y="482"/>
                  </a:lnTo>
                  <a:lnTo>
                    <a:pt x="0" y="16992"/>
                  </a:lnTo>
                  <a:lnTo>
                    <a:pt x="87071" y="16992"/>
                  </a:lnTo>
                  <a:lnTo>
                    <a:pt x="87071" y="202412"/>
                  </a:lnTo>
                  <a:lnTo>
                    <a:pt x="103251" y="202412"/>
                  </a:lnTo>
                  <a:lnTo>
                    <a:pt x="103251" y="16992"/>
                  </a:lnTo>
                  <a:lnTo>
                    <a:pt x="190322" y="16992"/>
                  </a:lnTo>
                  <a:lnTo>
                    <a:pt x="190322" y="482"/>
                  </a:lnTo>
                  <a:close/>
                </a:path>
                <a:path w="1050289" h="203200">
                  <a:moveTo>
                    <a:pt x="417195" y="92722"/>
                  </a:moveTo>
                  <a:lnTo>
                    <a:pt x="414350" y="85318"/>
                  </a:lnTo>
                  <a:lnTo>
                    <a:pt x="403047" y="73253"/>
                  </a:lnTo>
                  <a:lnTo>
                    <a:pt x="396100" y="70218"/>
                  </a:lnTo>
                  <a:lnTo>
                    <a:pt x="379691" y="70218"/>
                  </a:lnTo>
                  <a:lnTo>
                    <a:pt x="372757" y="73253"/>
                  </a:lnTo>
                  <a:lnTo>
                    <a:pt x="361429" y="85318"/>
                  </a:lnTo>
                  <a:lnTo>
                    <a:pt x="358597" y="92722"/>
                  </a:lnTo>
                  <a:lnTo>
                    <a:pt x="358597" y="110210"/>
                  </a:lnTo>
                  <a:lnTo>
                    <a:pt x="361429" y="117602"/>
                  </a:lnTo>
                  <a:lnTo>
                    <a:pt x="367093" y="123647"/>
                  </a:lnTo>
                  <a:lnTo>
                    <a:pt x="372757" y="129692"/>
                  </a:lnTo>
                  <a:lnTo>
                    <a:pt x="379691" y="132689"/>
                  </a:lnTo>
                  <a:lnTo>
                    <a:pt x="396100" y="132689"/>
                  </a:lnTo>
                  <a:lnTo>
                    <a:pt x="403047" y="129692"/>
                  </a:lnTo>
                  <a:lnTo>
                    <a:pt x="414350" y="117602"/>
                  </a:lnTo>
                  <a:lnTo>
                    <a:pt x="417195" y="110210"/>
                  </a:lnTo>
                  <a:lnTo>
                    <a:pt x="417195" y="92722"/>
                  </a:lnTo>
                  <a:close/>
                </a:path>
                <a:path w="1050289" h="203200">
                  <a:moveTo>
                    <a:pt x="463905" y="0"/>
                  </a:moveTo>
                  <a:lnTo>
                    <a:pt x="368757" y="0"/>
                  </a:lnTo>
                  <a:lnTo>
                    <a:pt x="349732" y="1866"/>
                  </a:lnTo>
                  <a:lnTo>
                    <a:pt x="301421" y="29667"/>
                  </a:lnTo>
                  <a:lnTo>
                    <a:pt x="280543" y="62471"/>
                  </a:lnTo>
                  <a:lnTo>
                    <a:pt x="273583" y="101473"/>
                  </a:lnTo>
                  <a:lnTo>
                    <a:pt x="275323" y="121754"/>
                  </a:lnTo>
                  <a:lnTo>
                    <a:pt x="289242" y="157645"/>
                  </a:lnTo>
                  <a:lnTo>
                    <a:pt x="316064" y="186245"/>
                  </a:lnTo>
                  <a:lnTo>
                    <a:pt x="368757" y="202933"/>
                  </a:lnTo>
                  <a:lnTo>
                    <a:pt x="463905" y="202933"/>
                  </a:lnTo>
                  <a:lnTo>
                    <a:pt x="463905" y="185928"/>
                  </a:lnTo>
                  <a:lnTo>
                    <a:pt x="368757" y="185928"/>
                  </a:lnTo>
                  <a:lnTo>
                    <a:pt x="358241" y="185229"/>
                  </a:lnTo>
                  <a:lnTo>
                    <a:pt x="320344" y="168503"/>
                  </a:lnTo>
                  <a:lnTo>
                    <a:pt x="295478" y="133870"/>
                  </a:lnTo>
                  <a:lnTo>
                    <a:pt x="289534" y="101473"/>
                  </a:lnTo>
                  <a:lnTo>
                    <a:pt x="290195" y="90258"/>
                  </a:lnTo>
                  <a:lnTo>
                    <a:pt x="305879" y="49860"/>
                  </a:lnTo>
                  <a:lnTo>
                    <a:pt x="338366" y="23355"/>
                  </a:lnTo>
                  <a:lnTo>
                    <a:pt x="368757" y="16992"/>
                  </a:lnTo>
                  <a:lnTo>
                    <a:pt x="463905" y="16992"/>
                  </a:lnTo>
                  <a:lnTo>
                    <a:pt x="463905" y="0"/>
                  </a:lnTo>
                  <a:close/>
                </a:path>
                <a:path w="1050289" h="203200">
                  <a:moveTo>
                    <a:pt x="773201" y="185928"/>
                  </a:moveTo>
                  <a:lnTo>
                    <a:pt x="598817" y="185928"/>
                  </a:lnTo>
                  <a:lnTo>
                    <a:pt x="598817" y="508"/>
                  </a:lnTo>
                  <a:lnTo>
                    <a:pt x="582879" y="508"/>
                  </a:lnTo>
                  <a:lnTo>
                    <a:pt x="582879" y="185928"/>
                  </a:lnTo>
                  <a:lnTo>
                    <a:pt x="582879" y="202438"/>
                  </a:lnTo>
                  <a:lnTo>
                    <a:pt x="773201" y="202438"/>
                  </a:lnTo>
                  <a:lnTo>
                    <a:pt x="773201" y="185928"/>
                  </a:lnTo>
                  <a:close/>
                </a:path>
                <a:path w="1050289" h="203200">
                  <a:moveTo>
                    <a:pt x="1007402" y="92722"/>
                  </a:moveTo>
                  <a:lnTo>
                    <a:pt x="1004557" y="85318"/>
                  </a:lnTo>
                  <a:lnTo>
                    <a:pt x="993241" y="73253"/>
                  </a:lnTo>
                  <a:lnTo>
                    <a:pt x="986307" y="70218"/>
                  </a:lnTo>
                  <a:lnTo>
                    <a:pt x="969899" y="70218"/>
                  </a:lnTo>
                  <a:lnTo>
                    <a:pt x="962964" y="73253"/>
                  </a:lnTo>
                  <a:lnTo>
                    <a:pt x="951636" y="85318"/>
                  </a:lnTo>
                  <a:lnTo>
                    <a:pt x="948791" y="92722"/>
                  </a:lnTo>
                  <a:lnTo>
                    <a:pt x="948791" y="110210"/>
                  </a:lnTo>
                  <a:lnTo>
                    <a:pt x="951636" y="117602"/>
                  </a:lnTo>
                  <a:lnTo>
                    <a:pt x="957300" y="123647"/>
                  </a:lnTo>
                  <a:lnTo>
                    <a:pt x="962964" y="129692"/>
                  </a:lnTo>
                  <a:lnTo>
                    <a:pt x="969899" y="132689"/>
                  </a:lnTo>
                  <a:lnTo>
                    <a:pt x="986307" y="132689"/>
                  </a:lnTo>
                  <a:lnTo>
                    <a:pt x="993241" y="129692"/>
                  </a:lnTo>
                  <a:lnTo>
                    <a:pt x="1004557" y="117602"/>
                  </a:lnTo>
                  <a:lnTo>
                    <a:pt x="1007402" y="110210"/>
                  </a:lnTo>
                  <a:lnTo>
                    <a:pt x="1007402" y="92722"/>
                  </a:lnTo>
                  <a:close/>
                </a:path>
                <a:path w="1050289" h="203200">
                  <a:moveTo>
                    <a:pt x="1050124" y="0"/>
                  </a:moveTo>
                  <a:lnTo>
                    <a:pt x="954963" y="0"/>
                  </a:lnTo>
                  <a:lnTo>
                    <a:pt x="935939" y="1866"/>
                  </a:lnTo>
                  <a:lnTo>
                    <a:pt x="887628" y="29667"/>
                  </a:lnTo>
                  <a:lnTo>
                    <a:pt x="866749" y="62471"/>
                  </a:lnTo>
                  <a:lnTo>
                    <a:pt x="859802" y="101473"/>
                  </a:lnTo>
                  <a:lnTo>
                    <a:pt x="861529" y="121754"/>
                  </a:lnTo>
                  <a:lnTo>
                    <a:pt x="875449" y="157645"/>
                  </a:lnTo>
                  <a:lnTo>
                    <a:pt x="902271" y="186245"/>
                  </a:lnTo>
                  <a:lnTo>
                    <a:pt x="954963" y="202933"/>
                  </a:lnTo>
                  <a:lnTo>
                    <a:pt x="1050124" y="202933"/>
                  </a:lnTo>
                  <a:lnTo>
                    <a:pt x="1050124" y="185928"/>
                  </a:lnTo>
                  <a:lnTo>
                    <a:pt x="954963" y="185928"/>
                  </a:lnTo>
                  <a:lnTo>
                    <a:pt x="944448" y="185229"/>
                  </a:lnTo>
                  <a:lnTo>
                    <a:pt x="906551" y="168503"/>
                  </a:lnTo>
                  <a:lnTo>
                    <a:pt x="881684" y="133870"/>
                  </a:lnTo>
                  <a:lnTo>
                    <a:pt x="875728" y="101473"/>
                  </a:lnTo>
                  <a:lnTo>
                    <a:pt x="876388" y="90258"/>
                  </a:lnTo>
                  <a:lnTo>
                    <a:pt x="892086" y="49860"/>
                  </a:lnTo>
                  <a:lnTo>
                    <a:pt x="924585" y="23355"/>
                  </a:lnTo>
                  <a:lnTo>
                    <a:pt x="954963" y="16992"/>
                  </a:lnTo>
                  <a:lnTo>
                    <a:pt x="1050124" y="16992"/>
                  </a:lnTo>
                  <a:lnTo>
                    <a:pt x="105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0878" y="4354957"/>
              <a:ext cx="190334" cy="20294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1608" y="4354957"/>
              <a:ext cx="190322" cy="20294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80161" y="4354969"/>
              <a:ext cx="222199" cy="20293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689629" y="4175007"/>
              <a:ext cx="454025" cy="455295"/>
            </a:xfrm>
            <a:custGeom>
              <a:avLst/>
              <a:gdLst/>
              <a:ahLst/>
              <a:cxnLst/>
              <a:rect l="l" t="t" r="r" b="b"/>
              <a:pathLst>
                <a:path w="454025" h="455295">
                  <a:moveTo>
                    <a:pt x="172922" y="0"/>
                  </a:moveTo>
                  <a:lnTo>
                    <a:pt x="136199" y="11370"/>
                  </a:lnTo>
                  <a:lnTo>
                    <a:pt x="108542" y="45590"/>
                  </a:lnTo>
                  <a:lnTo>
                    <a:pt x="86791" y="104702"/>
                  </a:lnTo>
                  <a:lnTo>
                    <a:pt x="74480" y="150157"/>
                  </a:lnTo>
                  <a:lnTo>
                    <a:pt x="20507" y="357698"/>
                  </a:lnTo>
                  <a:lnTo>
                    <a:pt x="0" y="439360"/>
                  </a:lnTo>
                  <a:lnTo>
                    <a:pt x="56059" y="438704"/>
                  </a:lnTo>
                  <a:lnTo>
                    <a:pt x="81629" y="438797"/>
                  </a:lnTo>
                  <a:lnTo>
                    <a:pt x="124486" y="438705"/>
                  </a:lnTo>
                  <a:lnTo>
                    <a:pt x="155168" y="393678"/>
                  </a:lnTo>
                  <a:lnTo>
                    <a:pt x="162241" y="362332"/>
                  </a:lnTo>
                  <a:lnTo>
                    <a:pt x="170378" y="331364"/>
                  </a:lnTo>
                  <a:lnTo>
                    <a:pt x="187464" y="269726"/>
                  </a:lnTo>
                  <a:lnTo>
                    <a:pt x="188579" y="266881"/>
                  </a:lnTo>
                  <a:lnTo>
                    <a:pt x="191655" y="261825"/>
                  </a:lnTo>
                  <a:lnTo>
                    <a:pt x="196294" y="259776"/>
                  </a:lnTo>
                  <a:lnTo>
                    <a:pt x="202095" y="265954"/>
                  </a:lnTo>
                  <a:lnTo>
                    <a:pt x="260172" y="377853"/>
                  </a:lnTo>
                  <a:lnTo>
                    <a:pt x="291402" y="422167"/>
                  </a:lnTo>
                  <a:lnTo>
                    <a:pt x="329280" y="448278"/>
                  </a:lnTo>
                  <a:lnTo>
                    <a:pt x="371580" y="454677"/>
                  </a:lnTo>
                  <a:lnTo>
                    <a:pt x="416077" y="439855"/>
                  </a:lnTo>
                  <a:lnTo>
                    <a:pt x="428647" y="430451"/>
                  </a:lnTo>
                  <a:lnTo>
                    <a:pt x="440656" y="417393"/>
                  </a:lnTo>
                  <a:lnTo>
                    <a:pt x="449844" y="402409"/>
                  </a:lnTo>
                  <a:lnTo>
                    <a:pt x="453948" y="387226"/>
                  </a:lnTo>
                  <a:lnTo>
                    <a:pt x="445993" y="353041"/>
                  </a:lnTo>
                  <a:lnTo>
                    <a:pt x="425680" y="329259"/>
                  </a:lnTo>
                  <a:lnTo>
                    <a:pt x="404826" y="315365"/>
                  </a:lnTo>
                  <a:lnTo>
                    <a:pt x="395249" y="310848"/>
                  </a:lnTo>
                  <a:lnTo>
                    <a:pt x="357616" y="290831"/>
                  </a:lnTo>
                  <a:lnTo>
                    <a:pt x="326449" y="264788"/>
                  </a:lnTo>
                  <a:lnTo>
                    <a:pt x="301042" y="232921"/>
                  </a:lnTo>
                  <a:lnTo>
                    <a:pt x="280695" y="195428"/>
                  </a:lnTo>
                  <a:lnTo>
                    <a:pt x="264703" y="152509"/>
                  </a:lnTo>
                  <a:lnTo>
                    <a:pt x="252365" y="104366"/>
                  </a:lnTo>
                  <a:lnTo>
                    <a:pt x="242976" y="51197"/>
                  </a:lnTo>
                  <a:lnTo>
                    <a:pt x="240090" y="38909"/>
                  </a:lnTo>
                  <a:lnTo>
                    <a:pt x="235132" y="25998"/>
                  </a:lnTo>
                  <a:lnTo>
                    <a:pt x="228819" y="15248"/>
                  </a:lnTo>
                  <a:lnTo>
                    <a:pt x="221869" y="9439"/>
                  </a:lnTo>
                  <a:lnTo>
                    <a:pt x="172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4228" y="4184986"/>
              <a:ext cx="159334" cy="18387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7796" y="4664965"/>
              <a:ext cx="455649" cy="792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219" y="795704"/>
            <a:ext cx="9855835" cy="1300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RF</a:t>
            </a:r>
            <a:r>
              <a:rPr dirty="0" sz="1400" spc="-9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분배기 </a:t>
            </a:r>
            <a:r>
              <a:rPr dirty="0" sz="140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/</a:t>
            </a:r>
            <a:r>
              <a:rPr dirty="0" sz="1400" spc="-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필터</a:t>
            </a:r>
            <a:r>
              <a:rPr dirty="0" sz="1400" spc="-8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/</a:t>
            </a:r>
            <a:r>
              <a:rPr dirty="0" sz="1400" spc="-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2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디바이더</a:t>
            </a:r>
            <a:endParaRPr sz="1400">
              <a:latin typeface="Hakgyoansim Santteutdotumthic L"/>
              <a:cs typeface="Hakgyoansim Santteutdotumthic L"/>
            </a:endParaRPr>
          </a:p>
          <a:p>
            <a:pPr marL="20955" marR="5080">
              <a:lnSpc>
                <a:spcPct val="151300"/>
              </a:lnSpc>
              <a:spcBef>
                <a:spcPts val="1814"/>
              </a:spcBef>
            </a:pP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분배기는 단일 RF 입력신호를 여러 출력 신호로 분할하거나 여러 개의 신호를 하나로 통합하는 역할을 하여, 여러 개의 장비가 단일 입력으로 </a:t>
            </a:r>
            <a:r>
              <a:rPr dirty="0" sz="1200" spc="-25">
                <a:solidFill>
                  <a:srgbClr val="231F20"/>
                </a:solidFill>
                <a:latin typeface="NanumSquare Neo OTF"/>
                <a:cs typeface="NanumSquare Neo OTF"/>
              </a:rPr>
              <a:t>같은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네크워크에</a:t>
            </a:r>
            <a:r>
              <a:rPr dirty="0" sz="12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연결해주는 유용한</a:t>
            </a:r>
            <a:r>
              <a:rPr dirty="0" sz="12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네트워킹 장비입니다. 분배기는</a:t>
            </a:r>
            <a:r>
              <a:rPr dirty="0" sz="12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레지스터를 직접 PCB에</a:t>
            </a:r>
            <a:r>
              <a:rPr dirty="0" sz="12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적용하는 wilkinson</a:t>
            </a:r>
            <a:r>
              <a:rPr dirty="0" sz="12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방식과 Air를 이용한</a:t>
            </a:r>
            <a:r>
              <a:rPr dirty="0" sz="12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Splitter </a:t>
            </a:r>
            <a:r>
              <a:rPr dirty="0" sz="1200" spc="-20">
                <a:solidFill>
                  <a:srgbClr val="231F20"/>
                </a:solidFill>
                <a:latin typeface="NanumSquare Neo OTF"/>
                <a:cs typeface="NanumSquare Neo OTF"/>
              </a:rPr>
              <a:t>방식으로 </a:t>
            </a:r>
            <a:r>
              <a:rPr dirty="0" sz="1200">
                <a:solidFill>
                  <a:srgbClr val="231F20"/>
                </a:solidFill>
                <a:latin typeface="NanumSquare Neo OTF"/>
                <a:cs typeface="NanumSquare Neo OTF"/>
              </a:rPr>
              <a:t>ANT 분기용으로 사용됩니다. 입력파워 50W~500W의 다양한 출력으로 설계가 가능하며, 주파수 또한 700~4000MHz 대역의 서비스가 </a:t>
            </a:r>
            <a:r>
              <a:rPr dirty="0" sz="1200" spc="-10">
                <a:solidFill>
                  <a:srgbClr val="231F20"/>
                </a:solidFill>
                <a:latin typeface="NanumSquare Neo OTF"/>
                <a:cs typeface="NanumSquare Neo OTF"/>
              </a:rPr>
              <a:t>가능합니다.</a:t>
            </a:r>
            <a:endParaRPr sz="1200">
              <a:latin typeface="NanumSquare Neo OTF"/>
              <a:cs typeface="NanumSquare Neo OT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07659" y="2685270"/>
            <a:ext cx="1450975" cy="260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114">
                <a:solidFill>
                  <a:srgbClr val="231F20"/>
                </a:solidFill>
                <a:latin typeface="Nanum Gothic"/>
                <a:cs typeface="Nanum Gothic"/>
              </a:rPr>
              <a:t>Power</a:t>
            </a:r>
            <a:r>
              <a:rPr dirty="0" sz="15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Nanum Gothic"/>
                <a:cs typeface="Nanum Gothic"/>
              </a:rPr>
              <a:t>Splitter</a:t>
            </a:r>
            <a:endParaRPr sz="1500">
              <a:latin typeface="Nanum Gothic"/>
              <a:cs typeface="Nanum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25921" y="2696017"/>
            <a:ext cx="840105" cy="260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75">
                <a:solidFill>
                  <a:srgbClr val="231F20"/>
                </a:solidFill>
                <a:latin typeface="Nanum Gothic"/>
                <a:cs typeface="Nanum Gothic"/>
              </a:rPr>
              <a:t>Diplexer</a:t>
            </a:r>
            <a:endParaRPr sz="1500">
              <a:latin typeface="Nanum Gothic"/>
              <a:cs typeface="Nanum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49527" y="2696604"/>
            <a:ext cx="1487170" cy="260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140">
                <a:solidFill>
                  <a:srgbClr val="231F20"/>
                </a:solidFill>
                <a:latin typeface="Nanum Gothic"/>
                <a:cs typeface="Nanum Gothic"/>
              </a:rPr>
              <a:t>LTE-</a:t>
            </a:r>
            <a:r>
              <a:rPr dirty="0" sz="1500" spc="175">
                <a:solidFill>
                  <a:srgbClr val="231F20"/>
                </a:solidFill>
                <a:latin typeface="Nanum Gothic"/>
                <a:cs typeface="Nanum Gothic"/>
              </a:rPr>
              <a:t>R</a:t>
            </a:r>
            <a:r>
              <a:rPr dirty="0" sz="1500" spc="-3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Nanum Gothic"/>
                <a:cs typeface="Nanum Gothic"/>
              </a:rPr>
              <a:t>DIVIDER</a:t>
            </a:r>
            <a:endParaRPr sz="1500">
              <a:latin typeface="Nanum Gothic"/>
              <a:cs typeface="Nanum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22809" y="5397644"/>
            <a:ext cx="117094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>
                <a:solidFill>
                  <a:srgbClr val="231F20"/>
                </a:solidFill>
                <a:latin typeface="Apple SD Gothic Neo Light"/>
                <a:cs typeface="Apple SD Gothic Neo Light"/>
              </a:rPr>
              <a:t>Frequency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60">
                <a:solidFill>
                  <a:srgbClr val="231F20"/>
                </a:solidFill>
                <a:latin typeface="Apple SD Gothic Neo Light"/>
                <a:cs typeface="Apple SD Gothic Neo Light"/>
              </a:rPr>
              <a:t>Range</a:t>
            </a:r>
            <a:endParaRPr sz="1100">
              <a:latin typeface="Apple SD Gothic Neo Light"/>
              <a:cs typeface="Apple SD Gothic Neo Light"/>
            </a:endParaRPr>
          </a:p>
          <a:p>
            <a:pPr marL="73660" marR="65405" indent="38100">
              <a:lnSpc>
                <a:spcPct val="159100"/>
              </a:lnSpc>
            </a:pPr>
            <a:r>
              <a:rPr dirty="0" sz="1100" spc="-10">
                <a:solidFill>
                  <a:srgbClr val="231F20"/>
                </a:solidFill>
                <a:latin typeface="Apple SD Gothic Neo Light"/>
                <a:cs typeface="Apple SD Gothic Neo Light"/>
              </a:rPr>
              <a:t>700~4000MHz </a:t>
            </a:r>
            <a:r>
              <a:rPr dirty="0" sz="1100" spc="125">
                <a:solidFill>
                  <a:srgbClr val="231F20"/>
                </a:solidFill>
                <a:latin typeface="Apple SD Gothic Neo Light"/>
                <a:cs typeface="Apple SD Gothic Neo Light"/>
              </a:rPr>
              <a:t>POWER</a:t>
            </a:r>
            <a:r>
              <a:rPr dirty="0" sz="1100" spc="-2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>
                <a:solidFill>
                  <a:srgbClr val="231F20"/>
                </a:solidFill>
                <a:latin typeface="Apple SD Gothic Neo Light"/>
                <a:cs typeface="Apple SD Gothic Neo Light"/>
              </a:rPr>
              <a:t>:</a:t>
            </a:r>
            <a:r>
              <a:rPr dirty="0" sz="1100" spc="-1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pple SD Gothic Neo Light"/>
                <a:cs typeface="Apple SD Gothic Neo Light"/>
              </a:rPr>
              <a:t>300W</a:t>
            </a:r>
            <a:endParaRPr sz="1100">
              <a:latin typeface="Apple SD Gothic Neo Light"/>
              <a:cs typeface="Apple SD Gothic Neo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6176" y="5397644"/>
            <a:ext cx="1888489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0">
              <a:lnSpc>
                <a:spcPct val="100000"/>
              </a:lnSpc>
              <a:spcBef>
                <a:spcPts val="100"/>
              </a:spcBef>
            </a:pPr>
            <a:r>
              <a:rPr dirty="0" sz="1100" spc="175">
                <a:solidFill>
                  <a:srgbClr val="231F20"/>
                </a:solidFill>
                <a:latin typeface="Apple SD Gothic Neo Light"/>
                <a:cs typeface="Apple SD Gothic Neo Light"/>
              </a:rPr>
              <a:t>CH1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80">
                <a:solidFill>
                  <a:srgbClr val="231F20"/>
                </a:solidFill>
                <a:latin typeface="Apple SD Gothic Neo Light"/>
                <a:cs typeface="Apple SD Gothic Neo Light"/>
              </a:rPr>
              <a:t>-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110">
                <a:solidFill>
                  <a:srgbClr val="231F20"/>
                </a:solidFill>
                <a:latin typeface="Apple SD Gothic Neo Light"/>
                <a:cs typeface="Apple SD Gothic Neo Light"/>
              </a:rPr>
              <a:t>LOW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>
                <a:solidFill>
                  <a:srgbClr val="231F20"/>
                </a:solidFill>
                <a:latin typeface="Apple SD Gothic Neo Light"/>
                <a:cs typeface="Apple SD Gothic Neo Light"/>
              </a:rPr>
              <a:t>: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105">
                <a:solidFill>
                  <a:srgbClr val="231F20"/>
                </a:solidFill>
                <a:latin typeface="Apple SD Gothic Neo Light"/>
                <a:cs typeface="Apple SD Gothic Neo Light"/>
              </a:rPr>
              <a:t>LPF로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20">
                <a:solidFill>
                  <a:srgbClr val="231F20"/>
                </a:solidFill>
                <a:latin typeface="Apple SD Gothic Neo Light"/>
                <a:cs typeface="Apple SD Gothic Neo Light"/>
              </a:rPr>
              <a:t>구현</a:t>
            </a:r>
            <a:endParaRPr sz="1100">
              <a:latin typeface="Apple SD Gothic Neo Light"/>
              <a:cs typeface="Apple SD Gothic Neo Light"/>
            </a:endParaRPr>
          </a:p>
          <a:p>
            <a:pPr algn="ctr" marL="12700" marR="5080" indent="31750">
              <a:lnSpc>
                <a:spcPct val="159100"/>
              </a:lnSpc>
            </a:pPr>
            <a:r>
              <a:rPr dirty="0" sz="1100" spc="114">
                <a:solidFill>
                  <a:srgbClr val="231F20"/>
                </a:solidFill>
                <a:latin typeface="Apple SD Gothic Neo Light"/>
                <a:cs typeface="Apple SD Gothic Neo Light"/>
              </a:rPr>
              <a:t>CH2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80">
                <a:solidFill>
                  <a:srgbClr val="231F20"/>
                </a:solidFill>
                <a:latin typeface="Apple SD Gothic Neo Light"/>
                <a:cs typeface="Apple SD Gothic Neo Light"/>
              </a:rPr>
              <a:t>-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75">
                <a:solidFill>
                  <a:srgbClr val="231F20"/>
                </a:solidFill>
                <a:latin typeface="Apple SD Gothic Neo Light"/>
                <a:cs typeface="Apple SD Gothic Neo Light"/>
              </a:rPr>
              <a:t>HIGH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>
                <a:solidFill>
                  <a:srgbClr val="231F20"/>
                </a:solidFill>
                <a:latin typeface="Apple SD Gothic Neo Light"/>
                <a:cs typeface="Apple SD Gothic Neo Light"/>
              </a:rPr>
              <a:t>: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90">
                <a:solidFill>
                  <a:srgbClr val="231F20"/>
                </a:solidFill>
                <a:latin typeface="Apple SD Gothic Neo Light"/>
                <a:cs typeface="Apple SD Gothic Neo Light"/>
              </a:rPr>
              <a:t>HPF로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31F20"/>
                </a:solidFill>
                <a:latin typeface="Apple SD Gothic Neo Light"/>
                <a:cs typeface="Apple SD Gothic Neo Light"/>
              </a:rPr>
              <a:t>구현 </a:t>
            </a:r>
            <a:r>
              <a:rPr dirty="0" sz="1100" spc="175">
                <a:solidFill>
                  <a:srgbClr val="231F20"/>
                </a:solidFill>
                <a:latin typeface="Apple SD Gothic Neo Light"/>
                <a:cs typeface="Apple SD Gothic Neo Light"/>
              </a:rPr>
              <a:t>CH1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114">
                <a:solidFill>
                  <a:srgbClr val="231F20"/>
                </a:solidFill>
                <a:latin typeface="Apple SD Gothic Neo Light"/>
                <a:cs typeface="Apple SD Gothic Neo Light"/>
              </a:rPr>
              <a:t>LPF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와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114">
                <a:solidFill>
                  <a:srgbClr val="231F20"/>
                </a:solidFill>
                <a:latin typeface="Apple SD Gothic Neo Light"/>
                <a:cs typeface="Apple SD Gothic Neo Light"/>
              </a:rPr>
              <a:t>CH2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100">
                <a:solidFill>
                  <a:srgbClr val="231F20"/>
                </a:solidFill>
                <a:latin typeface="Apple SD Gothic Neo Light"/>
                <a:cs typeface="Apple SD Gothic Neo Light"/>
              </a:rPr>
              <a:t>HPF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를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설계,</a:t>
            </a:r>
            <a:endParaRPr sz="1100">
              <a:latin typeface="Apple SD Gothic Neo Light"/>
              <a:cs typeface="Apple SD Gothic Neo Light"/>
            </a:endParaRPr>
          </a:p>
          <a:p>
            <a:pPr algn="ctr" marL="229235" marR="221615" indent="31750">
              <a:lnSpc>
                <a:spcPct val="159100"/>
              </a:lnSpc>
            </a:pPr>
            <a:r>
              <a:rPr dirty="0" sz="1100" spc="110">
                <a:solidFill>
                  <a:srgbClr val="231F20"/>
                </a:solidFill>
                <a:latin typeface="Apple SD Gothic Neo Light"/>
                <a:cs typeface="Apple SD Gothic Neo Light"/>
              </a:rPr>
              <a:t>CH1.2를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155">
                <a:solidFill>
                  <a:srgbClr val="231F20"/>
                </a:solidFill>
                <a:latin typeface="Apple SD Gothic Neo Light"/>
                <a:cs typeface="Apple SD Gothic Neo Light"/>
              </a:rPr>
              <a:t>COM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31F20"/>
                </a:solidFill>
                <a:latin typeface="Apple SD Gothic Neo Light"/>
                <a:cs typeface="Apple SD Gothic Neo Light"/>
              </a:rPr>
              <a:t>구현함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미국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70">
                <a:solidFill>
                  <a:srgbClr val="231F20"/>
                </a:solidFill>
                <a:latin typeface="Apple SD Gothic Neo Light"/>
                <a:cs typeface="Apple SD Gothic Neo Light"/>
              </a:rPr>
              <a:t>50W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중계기에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31F20"/>
                </a:solidFill>
                <a:latin typeface="Apple SD Gothic Neo Light"/>
                <a:cs typeface="Apple SD Gothic Neo Light"/>
              </a:rPr>
              <a:t>장착</a:t>
            </a:r>
            <a:endParaRPr sz="1100">
              <a:latin typeface="Apple SD Gothic Neo Light"/>
              <a:cs typeface="Apple SD Gothic Neo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94970" y="5419577"/>
            <a:ext cx="2371090" cy="993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데프론을</a:t>
            </a:r>
            <a:r>
              <a:rPr dirty="0" sz="1100" spc="-4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이용한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광대역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31F20"/>
                </a:solidFill>
                <a:latin typeface="Apple SD Gothic Neo Light"/>
                <a:cs typeface="Apple SD Gothic Neo Light"/>
              </a:rPr>
              <a:t>제품</a:t>
            </a:r>
            <a:endParaRPr sz="1100">
              <a:latin typeface="Apple SD Gothic Neo Light"/>
              <a:cs typeface="Apple SD Gothic Neo Light"/>
            </a:endParaRPr>
          </a:p>
          <a:p>
            <a:pPr algn="ctr" marL="254635" marR="279400">
              <a:lnSpc>
                <a:spcPct val="159100"/>
              </a:lnSpc>
            </a:pP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공진기</a:t>
            </a:r>
            <a:r>
              <a:rPr dirty="0" sz="1100" spc="-1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안에</a:t>
            </a:r>
            <a:r>
              <a:rPr dirty="0" sz="1100" spc="-1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데프론을</a:t>
            </a:r>
            <a:r>
              <a:rPr dirty="0" sz="1100" spc="-1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>
                <a:solidFill>
                  <a:srgbClr val="231F20"/>
                </a:solidFill>
                <a:latin typeface="Apple SD Gothic Neo Light"/>
                <a:cs typeface="Apple SD Gothic Neo Light"/>
              </a:rPr>
              <a:t>삽입,</a:t>
            </a:r>
            <a:r>
              <a:rPr dirty="0" sz="1100" spc="-1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31F20"/>
                </a:solidFill>
                <a:latin typeface="Apple SD Gothic Neo Light"/>
                <a:cs typeface="Apple SD Gothic Neo Light"/>
              </a:rPr>
              <a:t>높은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주파수를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낮은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대역으로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pple SD Gothic Neo Light"/>
                <a:cs typeface="Apple SD Gothic Neo Light"/>
              </a:rPr>
              <a:t>이동,</a:t>
            </a:r>
            <a:endParaRPr sz="1100">
              <a:latin typeface="Apple SD Gothic Neo Light"/>
              <a:cs typeface="Apple SD Gothic Neo Light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크기를</a:t>
            </a:r>
            <a:r>
              <a:rPr dirty="0" sz="1100" spc="-4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줄이고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저항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손실을</a:t>
            </a:r>
            <a:r>
              <a:rPr dirty="0" sz="1100" spc="-35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Apple SD Gothic Neo Light"/>
                <a:cs typeface="Apple SD Gothic Neo Light"/>
              </a:rPr>
              <a:t>줄여주는</a:t>
            </a:r>
            <a:r>
              <a:rPr dirty="0" sz="1100" spc="-3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31F20"/>
                </a:solidFill>
                <a:latin typeface="Apple SD Gothic Neo Light"/>
                <a:cs typeface="Apple SD Gothic Neo Light"/>
              </a:rPr>
              <a:t>제품</a:t>
            </a:r>
            <a:endParaRPr sz="1100">
              <a:latin typeface="Apple SD Gothic Neo Light"/>
              <a:cs typeface="Apple SD Gothic Neo Ligh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392" y="3204425"/>
            <a:ext cx="2273341" cy="202123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329" y="3204425"/>
            <a:ext cx="2273341" cy="202123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7266" y="3204425"/>
            <a:ext cx="2271928" cy="20069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8624" y="312833"/>
            <a:ext cx="3260725" cy="41655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50" spc="270">
                <a:solidFill>
                  <a:srgbClr val="28ACB3"/>
                </a:solidFill>
              </a:rPr>
              <a:t>RF</a:t>
            </a:r>
            <a:r>
              <a:rPr dirty="0" sz="2550" spc="-80">
                <a:solidFill>
                  <a:srgbClr val="28ACB3"/>
                </a:solidFill>
              </a:rPr>
              <a:t> </a:t>
            </a:r>
            <a:r>
              <a:rPr dirty="0" sz="2550" spc="229">
                <a:solidFill>
                  <a:srgbClr val="28ACB3"/>
                </a:solidFill>
              </a:rPr>
              <a:t>Passive</a:t>
            </a:r>
            <a:r>
              <a:rPr dirty="0" sz="2550" spc="-75">
                <a:solidFill>
                  <a:srgbClr val="28ACB3"/>
                </a:solidFill>
              </a:rPr>
              <a:t> </a:t>
            </a:r>
            <a:r>
              <a:rPr dirty="0" sz="2550" spc="120">
                <a:solidFill>
                  <a:srgbClr val="28ACB3"/>
                </a:solidFill>
              </a:rPr>
              <a:t>Solution</a:t>
            </a:r>
            <a:endParaRPr sz="2550"/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58021" y="386537"/>
            <a:ext cx="1833981" cy="293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407113"/>
            <a:ext cx="10692130" cy="2153285"/>
          </a:xfrm>
          <a:custGeom>
            <a:avLst/>
            <a:gdLst/>
            <a:ahLst/>
            <a:cxnLst/>
            <a:rect l="l" t="t" r="r" b="b"/>
            <a:pathLst>
              <a:path w="10692130" h="2153284">
                <a:moveTo>
                  <a:pt x="0" y="2152891"/>
                </a:moveTo>
                <a:lnTo>
                  <a:pt x="10692003" y="2152891"/>
                </a:lnTo>
                <a:lnTo>
                  <a:pt x="10692003" y="0"/>
                </a:lnTo>
                <a:lnTo>
                  <a:pt x="0" y="0"/>
                </a:lnTo>
                <a:lnTo>
                  <a:pt x="0" y="2152891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2"/>
            <a:ext cx="10692130" cy="1428115"/>
          </a:xfrm>
          <a:custGeom>
            <a:avLst/>
            <a:gdLst/>
            <a:ahLst/>
            <a:cxnLst/>
            <a:rect l="l" t="t" r="r" b="b"/>
            <a:pathLst>
              <a:path w="10692130" h="1428115">
                <a:moveTo>
                  <a:pt x="0" y="1428000"/>
                </a:moveTo>
                <a:lnTo>
                  <a:pt x="10692003" y="1428000"/>
                </a:lnTo>
                <a:lnTo>
                  <a:pt x="10692003" y="0"/>
                </a:lnTo>
                <a:lnTo>
                  <a:pt x="0" y="0"/>
                </a:lnTo>
                <a:lnTo>
                  <a:pt x="0" y="142800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8843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005"/>
              </a:spcBef>
            </a:pPr>
            <a:r>
              <a:rPr dirty="0" sz="2550"/>
              <a:t>외주</a:t>
            </a:r>
            <a:r>
              <a:rPr dirty="0" sz="2550" spc="-45"/>
              <a:t> </a:t>
            </a:r>
            <a:r>
              <a:rPr dirty="0" sz="2550"/>
              <a:t>생산</a:t>
            </a:r>
            <a:r>
              <a:rPr dirty="0" sz="2550" spc="-40"/>
              <a:t> </a:t>
            </a:r>
            <a:r>
              <a:rPr dirty="0" sz="2550" spc="-20"/>
              <a:t>파트너십</a:t>
            </a:r>
            <a:endParaRPr sz="2550"/>
          </a:p>
          <a:p>
            <a:pPr marL="41275">
              <a:lnSpc>
                <a:spcPct val="100000"/>
              </a:lnSpc>
              <a:spcBef>
                <a:spcPts val="530"/>
              </a:spcBef>
            </a:pPr>
            <a:r>
              <a:rPr dirty="0" sz="1500" spc="60"/>
              <a:t>OUTSOURCING</a:t>
            </a:r>
            <a:r>
              <a:rPr dirty="0" sz="1500" spc="-15"/>
              <a:t> </a:t>
            </a:r>
            <a:r>
              <a:rPr dirty="0" sz="1500" spc="85"/>
              <a:t>PARTNERSHIP</a:t>
            </a:r>
            <a:endParaRPr sz="1500"/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1428013"/>
            <a:ext cx="10692130" cy="3979545"/>
            <a:chOff x="0" y="1428013"/>
            <a:chExt cx="10692130" cy="3979545"/>
          </a:xfrm>
        </p:grpSpPr>
        <p:sp>
          <p:nvSpPr>
            <p:cNvPr id="6" name="object 6" descr=""/>
            <p:cNvSpPr/>
            <p:nvPr/>
          </p:nvSpPr>
          <p:spPr>
            <a:xfrm>
              <a:off x="0" y="1428013"/>
              <a:ext cx="10692130" cy="3979545"/>
            </a:xfrm>
            <a:custGeom>
              <a:avLst/>
              <a:gdLst/>
              <a:ahLst/>
              <a:cxnLst/>
              <a:rect l="l" t="t" r="r" b="b"/>
              <a:pathLst>
                <a:path w="10692130" h="3979545">
                  <a:moveTo>
                    <a:pt x="10692003" y="0"/>
                  </a:moveTo>
                  <a:lnTo>
                    <a:pt x="0" y="0"/>
                  </a:lnTo>
                  <a:lnTo>
                    <a:pt x="0" y="3979100"/>
                  </a:lnTo>
                  <a:lnTo>
                    <a:pt x="10692003" y="397910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194" y="1828723"/>
              <a:ext cx="2656051" cy="164138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6273" y="1828723"/>
              <a:ext cx="2656052" cy="164138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0563" y="1828723"/>
              <a:ext cx="2656052" cy="164138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83697" y="5572899"/>
            <a:ext cx="9450705" cy="136207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600" spc="110">
                <a:solidFill>
                  <a:srgbClr val="FFFFFF"/>
                </a:solidFill>
                <a:latin typeface="Apple SD Gothic Neo Light"/>
                <a:cs typeface="Apple SD Gothic Neo Light"/>
              </a:rPr>
              <a:t>NS텔레콤은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신뢰할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수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있는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파트너들과의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협력을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통해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외주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생산을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진행하고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Apple SD Gothic Neo Light"/>
                <a:cs typeface="Apple SD Gothic Neo Light"/>
              </a:rPr>
              <a:t>있습니다.</a:t>
            </a:r>
            <a:endParaRPr sz="1600">
              <a:latin typeface="Apple SD Gothic Neo Light"/>
              <a:cs typeface="Apple SD Gothic Neo Light"/>
            </a:endParaRPr>
          </a:p>
          <a:p>
            <a:pPr marL="12700" marR="5080">
              <a:lnSpc>
                <a:spcPct val="137000"/>
              </a:lnSpc>
            </a:pP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이러한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파트너십은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Apple SD Gothic Neo Light"/>
                <a:cs typeface="Apple SD Gothic Neo Light"/>
              </a:rPr>
              <a:t>NS텔레콤이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190">
                <a:solidFill>
                  <a:srgbClr val="FFFFFF"/>
                </a:solidFill>
                <a:latin typeface="Apple SD Gothic Neo Light"/>
                <a:cs typeface="Apple SD Gothic Neo Light"/>
              </a:rPr>
              <a:t>RF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관련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사업에서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쌓아온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노하우를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바탕으로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기업의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비즈니스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경쟁력을</a:t>
            </a:r>
            <a:r>
              <a:rPr dirty="0" sz="1600" spc="-4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Apple SD Gothic Neo Light"/>
                <a:cs typeface="Apple SD Gothic Neo Light"/>
              </a:rPr>
              <a:t>강화하고,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신규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비즈니스를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창출하는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데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큰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도움이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되고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Apple SD Gothic Neo Light"/>
                <a:cs typeface="Apple SD Gothic Neo Light"/>
              </a:rPr>
              <a:t>있습니다.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외주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생산을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통해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우리는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시장</a:t>
            </a:r>
            <a:r>
              <a:rPr dirty="0" sz="1600" spc="-5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변화에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빠르게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Apple SD Gothic Neo Light"/>
                <a:cs typeface="Apple SD Gothic Neo Light"/>
              </a:rPr>
              <a:t>대응하고,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고품질의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제품을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효율적으로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생산할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수</a:t>
            </a:r>
            <a:r>
              <a:rPr dirty="0" sz="1600" spc="-45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Apple SD Gothic Neo Light"/>
                <a:cs typeface="Apple SD Gothic Neo Light"/>
              </a:rPr>
              <a:t>있습니다.</a:t>
            </a:r>
            <a:endParaRPr sz="1600">
              <a:latin typeface="Apple SD Gothic Neo Light"/>
              <a:cs typeface="Apple SD Gothic Neo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2682" y="4058056"/>
            <a:ext cx="27114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SOLiD, </a:t>
            </a:r>
            <a:r>
              <a:rPr dirty="0" sz="1100" spc="-40">
                <a:solidFill>
                  <a:srgbClr val="414042"/>
                </a:solidFill>
                <a:latin typeface="Nanum Gothic"/>
                <a:cs typeface="Nanum Gothic"/>
              </a:rPr>
              <a:t>팬택,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414042"/>
                </a:solidFill>
                <a:latin typeface="Nanum Gothic"/>
                <a:cs typeface="Nanum Gothic"/>
              </a:rPr>
              <a:t>CS의</a:t>
            </a:r>
            <a:r>
              <a:rPr dirty="0" sz="1100" spc="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장비 개발</a:t>
            </a:r>
            <a:r>
              <a:rPr dirty="0" sz="1100" spc="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협력업체들이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NS텔레콤의</a:t>
            </a:r>
            <a:r>
              <a:rPr dirty="0" sz="1100" spc="-1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주요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외주</a:t>
            </a:r>
            <a:r>
              <a:rPr dirty="0" sz="1100" spc="-1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생산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파트너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입니다.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첨단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제조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시설과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숙련된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기술자들을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보유하고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있어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높은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품질의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제품생산이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가능합니다.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05169" y="4057916"/>
            <a:ext cx="27095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NS텔레콤은</a:t>
            </a:r>
            <a:r>
              <a:rPr dirty="0" sz="1100" spc="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외주생산에</a:t>
            </a:r>
            <a:r>
              <a:rPr dirty="0" sz="1100" spc="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특화된</a:t>
            </a:r>
            <a:r>
              <a:rPr dirty="0" sz="1100" spc="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전문조립 </a:t>
            </a:r>
            <a:r>
              <a:rPr dirty="0" sz="1100" spc="-40">
                <a:solidFill>
                  <a:srgbClr val="414042"/>
                </a:solidFill>
                <a:latin typeface="Nanum Gothic"/>
                <a:cs typeface="Nanum Gothic"/>
              </a:rPr>
              <a:t>인력,</a:t>
            </a:r>
            <a:r>
              <a:rPr dirty="0" sz="1100" spc="-3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튜닝</a:t>
            </a:r>
            <a:r>
              <a:rPr dirty="0" sz="1100" spc="-3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엔니지어,</a:t>
            </a:r>
            <a:r>
              <a:rPr dirty="0" sz="1100" spc="-3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40">
                <a:solidFill>
                  <a:srgbClr val="414042"/>
                </a:solidFill>
                <a:latin typeface="Nanum Gothic"/>
                <a:cs typeface="Nanum Gothic"/>
              </a:rPr>
              <a:t>품질,</a:t>
            </a:r>
            <a:r>
              <a:rPr dirty="0" sz="1100" spc="-3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구매</a:t>
            </a:r>
            <a:r>
              <a:rPr dirty="0" sz="1100" spc="-3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414042"/>
                </a:solidFill>
                <a:latin typeface="Nanum Gothic"/>
                <a:cs typeface="Nanum Gothic"/>
              </a:rPr>
              <a:t>인력을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보유하고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있으므로,</a:t>
            </a:r>
            <a:r>
              <a:rPr dirty="0" sz="1100" spc="-4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제품생산에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중요한</a:t>
            </a:r>
            <a:r>
              <a:rPr dirty="0" sz="1100" spc="-4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414042"/>
                </a:solidFill>
                <a:latin typeface="Nanum Gothic"/>
                <a:cs typeface="Nanum Gothic"/>
              </a:rPr>
              <a:t>역할을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담당하고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있습니다.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46260" y="4057777"/>
            <a:ext cx="264985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외주</a:t>
            </a:r>
            <a:r>
              <a:rPr dirty="0" sz="1100" spc="-1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생산을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통해</a:t>
            </a:r>
            <a:r>
              <a:rPr dirty="0" sz="1100" spc="-1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NS텔레콤은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생산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414042"/>
                </a:solidFill>
                <a:latin typeface="Nanum Gothic"/>
                <a:cs typeface="Nanum Gothic"/>
              </a:rPr>
              <a:t>유연성을 확보하고,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비용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효율성을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414042"/>
                </a:solidFill>
                <a:latin typeface="Nanum Gothic"/>
                <a:cs typeface="Nanum Gothic"/>
              </a:rPr>
              <a:t>높이며,</a:t>
            </a:r>
            <a:r>
              <a:rPr dirty="0" sz="1100" spc="-40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최신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414042"/>
                </a:solidFill>
                <a:latin typeface="Nanum Gothic"/>
                <a:cs typeface="Nanum Gothic"/>
              </a:rPr>
              <a:t>제조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기술을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활용할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414042"/>
                </a:solidFill>
                <a:latin typeface="Nanum Gothic"/>
                <a:cs typeface="Nanum Gothic"/>
              </a:rPr>
              <a:t>수</a:t>
            </a:r>
            <a:r>
              <a:rPr dirty="0" sz="1100" spc="-45">
                <a:solidFill>
                  <a:srgbClr val="414042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414042"/>
                </a:solidFill>
                <a:latin typeface="Nanum Gothic"/>
                <a:cs typeface="Nanum Gothic"/>
              </a:rPr>
              <a:t>있습니다.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5868" y="3618534"/>
            <a:ext cx="20313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14042"/>
                </a:solidFill>
                <a:latin typeface="NanumSquare Neo OTF"/>
                <a:cs typeface="NanumSquare Neo OTF"/>
              </a:rPr>
              <a:t>3사</a:t>
            </a:r>
            <a:r>
              <a:rPr dirty="0" sz="1800" spc="-50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800" b="1">
                <a:solidFill>
                  <a:srgbClr val="414042"/>
                </a:solidFill>
                <a:latin typeface="NanumSquare Neo OTF"/>
                <a:cs typeface="NanumSquare Neo OTF"/>
              </a:rPr>
              <a:t>이동통신</a:t>
            </a:r>
            <a:r>
              <a:rPr dirty="0" sz="1800" spc="-50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800" spc="-25" b="1">
                <a:solidFill>
                  <a:srgbClr val="414042"/>
                </a:solidFill>
                <a:latin typeface="NanumSquare Neo OTF"/>
                <a:cs typeface="NanumSquare Neo OTF"/>
              </a:rPr>
              <a:t>중계기</a:t>
            </a:r>
            <a:endParaRPr sz="1800">
              <a:latin typeface="NanumSquare Neo OTF"/>
              <a:cs typeface="NanumSquare Neo OT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08356" y="3618534"/>
            <a:ext cx="1381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14042"/>
                </a:solidFill>
                <a:latin typeface="NanumSquare Neo OTF"/>
                <a:cs typeface="NanumSquare Neo OTF"/>
              </a:rPr>
              <a:t>전문인력</a:t>
            </a:r>
            <a:r>
              <a:rPr dirty="0" sz="1800" spc="-70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800" spc="-25" b="1">
                <a:solidFill>
                  <a:srgbClr val="414042"/>
                </a:solidFill>
                <a:latin typeface="NanumSquare Neo OTF"/>
                <a:cs typeface="NanumSquare Neo OTF"/>
              </a:rPr>
              <a:t>보유</a:t>
            </a:r>
            <a:endParaRPr sz="1800">
              <a:latin typeface="NanumSquare Neo OTF"/>
              <a:cs typeface="NanumSquare Neo OTF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49471" y="3618534"/>
            <a:ext cx="1654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14042"/>
                </a:solidFill>
                <a:latin typeface="NanumSquare Neo OTF"/>
                <a:cs typeface="NanumSquare Neo OTF"/>
              </a:rPr>
              <a:t>외주</a:t>
            </a:r>
            <a:r>
              <a:rPr dirty="0" sz="1800" spc="-45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800" b="1">
                <a:solidFill>
                  <a:srgbClr val="414042"/>
                </a:solidFill>
                <a:latin typeface="NanumSquare Neo OTF"/>
                <a:cs typeface="NanumSquare Neo OTF"/>
              </a:rPr>
              <a:t>생산의</a:t>
            </a:r>
            <a:r>
              <a:rPr dirty="0" sz="1800" spc="-45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800" spc="-25" b="1">
                <a:solidFill>
                  <a:srgbClr val="414042"/>
                </a:solidFill>
                <a:latin typeface="NanumSquare Neo OTF"/>
                <a:cs typeface="NanumSquare Neo OTF"/>
              </a:rPr>
              <a:t>장점</a:t>
            </a:r>
            <a:endParaRPr sz="1800">
              <a:latin typeface="NanumSquare Neo OTF"/>
              <a:cs typeface="NanumSquare Neo OT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1428115"/>
          </a:xfrm>
          <a:custGeom>
            <a:avLst/>
            <a:gdLst/>
            <a:ahLst/>
            <a:cxnLst/>
            <a:rect l="l" t="t" r="r" b="b"/>
            <a:pathLst>
              <a:path w="10692130" h="1428115">
                <a:moveTo>
                  <a:pt x="10692003" y="0"/>
                </a:moveTo>
                <a:lnTo>
                  <a:pt x="0" y="0"/>
                </a:lnTo>
                <a:lnTo>
                  <a:pt x="0" y="1428000"/>
                </a:lnTo>
                <a:lnTo>
                  <a:pt x="10692003" y="1428000"/>
                </a:lnTo>
                <a:lnTo>
                  <a:pt x="10692003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6350" y="1939759"/>
            <a:ext cx="10704830" cy="4855845"/>
            <a:chOff x="-6350" y="1939759"/>
            <a:chExt cx="10704830" cy="4855845"/>
          </a:xfrm>
        </p:grpSpPr>
        <p:sp>
          <p:nvSpPr>
            <p:cNvPr id="4" name="object 4" descr=""/>
            <p:cNvSpPr/>
            <p:nvPr/>
          </p:nvSpPr>
          <p:spPr>
            <a:xfrm>
              <a:off x="0" y="2562377"/>
              <a:ext cx="10692130" cy="3568700"/>
            </a:xfrm>
            <a:custGeom>
              <a:avLst/>
              <a:gdLst/>
              <a:ahLst/>
              <a:cxnLst/>
              <a:rect l="l" t="t" r="r" b="b"/>
              <a:pathLst>
                <a:path w="10692130" h="3568700">
                  <a:moveTo>
                    <a:pt x="0" y="0"/>
                  </a:moveTo>
                  <a:lnTo>
                    <a:pt x="10062375" y="0"/>
                  </a:lnTo>
                  <a:lnTo>
                    <a:pt x="10111057" y="5701"/>
                  </a:lnTo>
                  <a:lnTo>
                    <a:pt x="10155746" y="21941"/>
                  </a:lnTo>
                  <a:lnTo>
                    <a:pt x="10195169" y="47424"/>
                  </a:lnTo>
                  <a:lnTo>
                    <a:pt x="10228049" y="80854"/>
                  </a:lnTo>
                  <a:lnTo>
                    <a:pt x="10253113" y="120936"/>
                  </a:lnTo>
                  <a:lnTo>
                    <a:pt x="10269086" y="166375"/>
                  </a:lnTo>
                  <a:lnTo>
                    <a:pt x="10274693" y="215874"/>
                  </a:lnTo>
                  <a:lnTo>
                    <a:pt x="10274693" y="1642732"/>
                  </a:lnTo>
                  <a:lnTo>
                    <a:pt x="10269086" y="1692227"/>
                  </a:lnTo>
                  <a:lnTo>
                    <a:pt x="10253113" y="1737664"/>
                  </a:lnTo>
                  <a:lnTo>
                    <a:pt x="10228049" y="1777746"/>
                  </a:lnTo>
                  <a:lnTo>
                    <a:pt x="10195169" y="1811178"/>
                  </a:lnTo>
                  <a:lnTo>
                    <a:pt x="10155746" y="1836663"/>
                  </a:lnTo>
                  <a:lnTo>
                    <a:pt x="10111057" y="1852905"/>
                  </a:lnTo>
                  <a:lnTo>
                    <a:pt x="10062375" y="1858606"/>
                  </a:lnTo>
                  <a:lnTo>
                    <a:pt x="759333" y="1858606"/>
                  </a:lnTo>
                  <a:lnTo>
                    <a:pt x="710655" y="1864308"/>
                  </a:lnTo>
                  <a:lnTo>
                    <a:pt x="665969" y="1880548"/>
                  </a:lnTo>
                  <a:lnTo>
                    <a:pt x="626549" y="1906031"/>
                  </a:lnTo>
                  <a:lnTo>
                    <a:pt x="593670" y="1939461"/>
                  </a:lnTo>
                  <a:lnTo>
                    <a:pt x="568607" y="1979543"/>
                  </a:lnTo>
                  <a:lnTo>
                    <a:pt x="552634" y="2024982"/>
                  </a:lnTo>
                  <a:lnTo>
                    <a:pt x="547027" y="2074481"/>
                  </a:lnTo>
                  <a:lnTo>
                    <a:pt x="547027" y="3352431"/>
                  </a:lnTo>
                  <a:lnTo>
                    <a:pt x="552634" y="3401930"/>
                  </a:lnTo>
                  <a:lnTo>
                    <a:pt x="568607" y="3447369"/>
                  </a:lnTo>
                  <a:lnTo>
                    <a:pt x="593670" y="3487451"/>
                  </a:lnTo>
                  <a:lnTo>
                    <a:pt x="626549" y="3520882"/>
                  </a:lnTo>
                  <a:lnTo>
                    <a:pt x="665969" y="3546365"/>
                  </a:lnTo>
                  <a:lnTo>
                    <a:pt x="710655" y="3562605"/>
                  </a:lnTo>
                  <a:lnTo>
                    <a:pt x="759333" y="3568306"/>
                  </a:lnTo>
                  <a:lnTo>
                    <a:pt x="10692003" y="3568306"/>
                  </a:lnTo>
                </a:path>
              </a:pathLst>
            </a:custGeom>
            <a:ln w="12700">
              <a:solidFill>
                <a:srgbClr val="83D1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186" y="2506802"/>
              <a:ext cx="355039" cy="1111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851" y="6075108"/>
              <a:ext cx="355041" cy="1111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5778" y="6075108"/>
              <a:ext cx="355041" cy="1111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6338" y="4364101"/>
              <a:ext cx="355028" cy="1111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7876" y="1939759"/>
              <a:ext cx="1725536" cy="124523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8589" y="1939759"/>
              <a:ext cx="1725523" cy="124523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7783" y="5449176"/>
              <a:ext cx="1725536" cy="124523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2433" y="5449176"/>
              <a:ext cx="1725536" cy="124523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3239" y="1939759"/>
              <a:ext cx="1725523" cy="124523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513" y="1939759"/>
              <a:ext cx="1725549" cy="124523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7083" y="5449176"/>
              <a:ext cx="1725523" cy="124523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3940" y="1939759"/>
              <a:ext cx="1725536" cy="124523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2433" y="3669029"/>
              <a:ext cx="1725536" cy="124522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3940" y="3675138"/>
              <a:ext cx="1725536" cy="12452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23146" y="5449176"/>
              <a:ext cx="1725536" cy="124523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23146" y="3675138"/>
              <a:ext cx="1725536" cy="124523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7783" y="3669029"/>
              <a:ext cx="1725536" cy="124522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458874" y="3083940"/>
              <a:ext cx="8144509" cy="3711575"/>
            </a:xfrm>
            <a:custGeom>
              <a:avLst/>
              <a:gdLst/>
              <a:ahLst/>
              <a:cxnLst/>
              <a:rect l="l" t="t" r="r" b="b"/>
              <a:pathLst>
                <a:path w="8144509" h="3711575">
                  <a:moveTo>
                    <a:pt x="595680" y="1836420"/>
                  </a:moveTo>
                  <a:lnTo>
                    <a:pt x="587730" y="1797100"/>
                  </a:lnTo>
                  <a:lnTo>
                    <a:pt x="566077" y="1764982"/>
                  </a:lnTo>
                  <a:lnTo>
                    <a:pt x="533958" y="1743329"/>
                  </a:lnTo>
                  <a:lnTo>
                    <a:pt x="494626" y="1735378"/>
                  </a:lnTo>
                  <a:lnTo>
                    <a:pt x="101053" y="1735378"/>
                  </a:lnTo>
                  <a:lnTo>
                    <a:pt x="61722" y="1743329"/>
                  </a:lnTo>
                  <a:lnTo>
                    <a:pt x="29591" y="1764982"/>
                  </a:lnTo>
                  <a:lnTo>
                    <a:pt x="7937" y="1797100"/>
                  </a:lnTo>
                  <a:lnTo>
                    <a:pt x="0" y="1836420"/>
                  </a:lnTo>
                  <a:lnTo>
                    <a:pt x="7937" y="1875764"/>
                  </a:lnTo>
                  <a:lnTo>
                    <a:pt x="29591" y="1907882"/>
                  </a:lnTo>
                  <a:lnTo>
                    <a:pt x="61722" y="1929536"/>
                  </a:lnTo>
                  <a:lnTo>
                    <a:pt x="101053" y="1937473"/>
                  </a:lnTo>
                  <a:lnTo>
                    <a:pt x="494626" y="1937473"/>
                  </a:lnTo>
                  <a:lnTo>
                    <a:pt x="533958" y="1929536"/>
                  </a:lnTo>
                  <a:lnTo>
                    <a:pt x="566077" y="1907882"/>
                  </a:lnTo>
                  <a:lnTo>
                    <a:pt x="587730" y="1875764"/>
                  </a:lnTo>
                  <a:lnTo>
                    <a:pt x="595680" y="1836420"/>
                  </a:lnTo>
                  <a:close/>
                </a:path>
                <a:path w="8144509" h="3711575">
                  <a:moveTo>
                    <a:pt x="595680" y="101053"/>
                  </a:moveTo>
                  <a:lnTo>
                    <a:pt x="587730" y="61722"/>
                  </a:lnTo>
                  <a:lnTo>
                    <a:pt x="566077" y="29603"/>
                  </a:lnTo>
                  <a:lnTo>
                    <a:pt x="533958" y="7950"/>
                  </a:lnTo>
                  <a:lnTo>
                    <a:pt x="494626" y="0"/>
                  </a:lnTo>
                  <a:lnTo>
                    <a:pt x="101053" y="0"/>
                  </a:lnTo>
                  <a:lnTo>
                    <a:pt x="61722" y="7950"/>
                  </a:lnTo>
                  <a:lnTo>
                    <a:pt x="29591" y="29603"/>
                  </a:lnTo>
                  <a:lnTo>
                    <a:pt x="7937" y="61722"/>
                  </a:lnTo>
                  <a:lnTo>
                    <a:pt x="0" y="101053"/>
                  </a:lnTo>
                  <a:lnTo>
                    <a:pt x="7937" y="140398"/>
                  </a:lnTo>
                  <a:lnTo>
                    <a:pt x="29591" y="172516"/>
                  </a:lnTo>
                  <a:lnTo>
                    <a:pt x="61722" y="194170"/>
                  </a:lnTo>
                  <a:lnTo>
                    <a:pt x="101053" y="202107"/>
                  </a:lnTo>
                  <a:lnTo>
                    <a:pt x="494626" y="202107"/>
                  </a:lnTo>
                  <a:lnTo>
                    <a:pt x="533958" y="194170"/>
                  </a:lnTo>
                  <a:lnTo>
                    <a:pt x="566077" y="172516"/>
                  </a:lnTo>
                  <a:lnTo>
                    <a:pt x="587730" y="140398"/>
                  </a:lnTo>
                  <a:lnTo>
                    <a:pt x="595680" y="101053"/>
                  </a:lnTo>
                  <a:close/>
                </a:path>
                <a:path w="8144509" h="3711575">
                  <a:moveTo>
                    <a:pt x="2424874" y="3610470"/>
                  </a:moveTo>
                  <a:lnTo>
                    <a:pt x="2416924" y="3571138"/>
                  </a:lnTo>
                  <a:lnTo>
                    <a:pt x="2395270" y="3539020"/>
                  </a:lnTo>
                  <a:lnTo>
                    <a:pt x="2363152" y="3517354"/>
                  </a:lnTo>
                  <a:lnTo>
                    <a:pt x="2323820" y="3509416"/>
                  </a:lnTo>
                  <a:lnTo>
                    <a:pt x="1930247" y="3509416"/>
                  </a:lnTo>
                  <a:lnTo>
                    <a:pt x="1890915" y="3517354"/>
                  </a:lnTo>
                  <a:lnTo>
                    <a:pt x="1858784" y="3539020"/>
                  </a:lnTo>
                  <a:lnTo>
                    <a:pt x="1837131" y="3571138"/>
                  </a:lnTo>
                  <a:lnTo>
                    <a:pt x="1829193" y="3610470"/>
                  </a:lnTo>
                  <a:lnTo>
                    <a:pt x="1837131" y="3649815"/>
                  </a:lnTo>
                  <a:lnTo>
                    <a:pt x="1858784" y="3681933"/>
                  </a:lnTo>
                  <a:lnTo>
                    <a:pt x="1890915" y="3703586"/>
                  </a:lnTo>
                  <a:lnTo>
                    <a:pt x="1930247" y="3711524"/>
                  </a:lnTo>
                  <a:lnTo>
                    <a:pt x="2323820" y="3711524"/>
                  </a:lnTo>
                  <a:lnTo>
                    <a:pt x="2363152" y="3703586"/>
                  </a:lnTo>
                  <a:lnTo>
                    <a:pt x="2395270" y="3681933"/>
                  </a:lnTo>
                  <a:lnTo>
                    <a:pt x="2416924" y="3649815"/>
                  </a:lnTo>
                  <a:lnTo>
                    <a:pt x="2424874" y="3610470"/>
                  </a:lnTo>
                  <a:close/>
                </a:path>
                <a:path w="8144509" h="3711575">
                  <a:moveTo>
                    <a:pt x="2514409" y="101053"/>
                  </a:moveTo>
                  <a:lnTo>
                    <a:pt x="2506459" y="61722"/>
                  </a:lnTo>
                  <a:lnTo>
                    <a:pt x="2484805" y="29603"/>
                  </a:lnTo>
                  <a:lnTo>
                    <a:pt x="2452687" y="7950"/>
                  </a:lnTo>
                  <a:lnTo>
                    <a:pt x="2413355" y="0"/>
                  </a:lnTo>
                  <a:lnTo>
                    <a:pt x="1771624" y="0"/>
                  </a:lnTo>
                  <a:lnTo>
                    <a:pt x="1732280" y="7950"/>
                  </a:lnTo>
                  <a:lnTo>
                    <a:pt x="1700161" y="29603"/>
                  </a:lnTo>
                  <a:lnTo>
                    <a:pt x="1678508" y="61722"/>
                  </a:lnTo>
                  <a:lnTo>
                    <a:pt x="1670570" y="101053"/>
                  </a:lnTo>
                  <a:lnTo>
                    <a:pt x="1678508" y="140398"/>
                  </a:lnTo>
                  <a:lnTo>
                    <a:pt x="1700161" y="172516"/>
                  </a:lnTo>
                  <a:lnTo>
                    <a:pt x="1732280" y="194170"/>
                  </a:lnTo>
                  <a:lnTo>
                    <a:pt x="1771624" y="202107"/>
                  </a:lnTo>
                  <a:lnTo>
                    <a:pt x="2413355" y="202107"/>
                  </a:lnTo>
                  <a:lnTo>
                    <a:pt x="2452687" y="194170"/>
                  </a:lnTo>
                  <a:lnTo>
                    <a:pt x="2484805" y="172516"/>
                  </a:lnTo>
                  <a:lnTo>
                    <a:pt x="2506459" y="140398"/>
                  </a:lnTo>
                  <a:lnTo>
                    <a:pt x="2514409" y="101053"/>
                  </a:lnTo>
                  <a:close/>
                </a:path>
                <a:path w="8144509" h="3711575">
                  <a:moveTo>
                    <a:pt x="3657904" y="1836420"/>
                  </a:moveTo>
                  <a:lnTo>
                    <a:pt x="3649954" y="1797088"/>
                  </a:lnTo>
                  <a:lnTo>
                    <a:pt x="3628301" y="1764969"/>
                  </a:lnTo>
                  <a:lnTo>
                    <a:pt x="3596182" y="1743316"/>
                  </a:lnTo>
                  <a:lnTo>
                    <a:pt x="3556851" y="1735366"/>
                  </a:lnTo>
                  <a:lnTo>
                    <a:pt x="2491879" y="1735366"/>
                  </a:lnTo>
                  <a:lnTo>
                    <a:pt x="2452535" y="1743316"/>
                  </a:lnTo>
                  <a:lnTo>
                    <a:pt x="2420416" y="1764969"/>
                  </a:lnTo>
                  <a:lnTo>
                    <a:pt x="2398763" y="1797088"/>
                  </a:lnTo>
                  <a:lnTo>
                    <a:pt x="2390825" y="1836420"/>
                  </a:lnTo>
                  <a:lnTo>
                    <a:pt x="2398763" y="1875764"/>
                  </a:lnTo>
                  <a:lnTo>
                    <a:pt x="2420416" y="1907882"/>
                  </a:lnTo>
                  <a:lnTo>
                    <a:pt x="2452535" y="1929536"/>
                  </a:lnTo>
                  <a:lnTo>
                    <a:pt x="2491879" y="1937473"/>
                  </a:lnTo>
                  <a:lnTo>
                    <a:pt x="3556851" y="1937473"/>
                  </a:lnTo>
                  <a:lnTo>
                    <a:pt x="3596182" y="1929536"/>
                  </a:lnTo>
                  <a:lnTo>
                    <a:pt x="3628301" y="1907882"/>
                  </a:lnTo>
                  <a:lnTo>
                    <a:pt x="3649954" y="1875764"/>
                  </a:lnTo>
                  <a:lnTo>
                    <a:pt x="3657904" y="1836420"/>
                  </a:lnTo>
                  <a:close/>
                </a:path>
                <a:path w="8144509" h="3711575">
                  <a:moveTo>
                    <a:pt x="4343603" y="101053"/>
                  </a:moveTo>
                  <a:lnTo>
                    <a:pt x="4335653" y="61722"/>
                  </a:lnTo>
                  <a:lnTo>
                    <a:pt x="4313999" y="29603"/>
                  </a:lnTo>
                  <a:lnTo>
                    <a:pt x="4281881" y="7950"/>
                  </a:lnTo>
                  <a:lnTo>
                    <a:pt x="4242549" y="0"/>
                  </a:lnTo>
                  <a:lnTo>
                    <a:pt x="3600818" y="0"/>
                  </a:lnTo>
                  <a:lnTo>
                    <a:pt x="3561473" y="7950"/>
                  </a:lnTo>
                  <a:lnTo>
                    <a:pt x="3529355" y="29603"/>
                  </a:lnTo>
                  <a:lnTo>
                    <a:pt x="3507702" y="61722"/>
                  </a:lnTo>
                  <a:lnTo>
                    <a:pt x="3499764" y="101053"/>
                  </a:lnTo>
                  <a:lnTo>
                    <a:pt x="3507702" y="140398"/>
                  </a:lnTo>
                  <a:lnTo>
                    <a:pt x="3529355" y="172516"/>
                  </a:lnTo>
                  <a:lnTo>
                    <a:pt x="3561473" y="194170"/>
                  </a:lnTo>
                  <a:lnTo>
                    <a:pt x="3600818" y="202107"/>
                  </a:lnTo>
                  <a:lnTo>
                    <a:pt x="4242549" y="202107"/>
                  </a:lnTo>
                  <a:lnTo>
                    <a:pt x="4281881" y="194170"/>
                  </a:lnTo>
                  <a:lnTo>
                    <a:pt x="4313999" y="172516"/>
                  </a:lnTo>
                  <a:lnTo>
                    <a:pt x="4335653" y="140398"/>
                  </a:lnTo>
                  <a:lnTo>
                    <a:pt x="4343603" y="101053"/>
                  </a:lnTo>
                  <a:close/>
                </a:path>
                <a:path w="8144509" h="3711575">
                  <a:moveTo>
                    <a:pt x="4555223" y="3610470"/>
                  </a:moveTo>
                  <a:lnTo>
                    <a:pt x="4547273" y="3571138"/>
                  </a:lnTo>
                  <a:lnTo>
                    <a:pt x="4525619" y="3539020"/>
                  </a:lnTo>
                  <a:lnTo>
                    <a:pt x="4493501" y="3517354"/>
                  </a:lnTo>
                  <a:lnTo>
                    <a:pt x="4454169" y="3509416"/>
                  </a:lnTo>
                  <a:lnTo>
                    <a:pt x="3389198" y="3509416"/>
                  </a:lnTo>
                  <a:lnTo>
                    <a:pt x="3349853" y="3517354"/>
                  </a:lnTo>
                  <a:lnTo>
                    <a:pt x="3317735" y="3539020"/>
                  </a:lnTo>
                  <a:lnTo>
                    <a:pt x="3296081" y="3571138"/>
                  </a:lnTo>
                  <a:lnTo>
                    <a:pt x="3288144" y="3610470"/>
                  </a:lnTo>
                  <a:lnTo>
                    <a:pt x="3296081" y="3649815"/>
                  </a:lnTo>
                  <a:lnTo>
                    <a:pt x="3317735" y="3681933"/>
                  </a:lnTo>
                  <a:lnTo>
                    <a:pt x="3349853" y="3703586"/>
                  </a:lnTo>
                  <a:lnTo>
                    <a:pt x="3389198" y="3711524"/>
                  </a:lnTo>
                  <a:lnTo>
                    <a:pt x="4454169" y="3711524"/>
                  </a:lnTo>
                  <a:lnTo>
                    <a:pt x="4493501" y="3703586"/>
                  </a:lnTo>
                  <a:lnTo>
                    <a:pt x="4525619" y="3681933"/>
                  </a:lnTo>
                  <a:lnTo>
                    <a:pt x="4547273" y="3649815"/>
                  </a:lnTo>
                  <a:lnTo>
                    <a:pt x="4555223" y="3610470"/>
                  </a:lnTo>
                  <a:close/>
                </a:path>
                <a:path w="8144509" h="3711575">
                  <a:moveTo>
                    <a:pt x="6103696" y="1836420"/>
                  </a:moveTo>
                  <a:lnTo>
                    <a:pt x="6095746" y="1797100"/>
                  </a:lnTo>
                  <a:lnTo>
                    <a:pt x="6074092" y="1764982"/>
                  </a:lnTo>
                  <a:lnTo>
                    <a:pt x="6041974" y="1743329"/>
                  </a:lnTo>
                  <a:lnTo>
                    <a:pt x="6002642" y="1735378"/>
                  </a:lnTo>
                  <a:lnTo>
                    <a:pt x="5360911" y="1735378"/>
                  </a:lnTo>
                  <a:lnTo>
                    <a:pt x="5321566" y="1743329"/>
                  </a:lnTo>
                  <a:lnTo>
                    <a:pt x="5289448" y="1764982"/>
                  </a:lnTo>
                  <a:lnTo>
                    <a:pt x="5267795" y="1797100"/>
                  </a:lnTo>
                  <a:lnTo>
                    <a:pt x="5259857" y="1836420"/>
                  </a:lnTo>
                  <a:lnTo>
                    <a:pt x="5267795" y="1875764"/>
                  </a:lnTo>
                  <a:lnTo>
                    <a:pt x="5289448" y="1907882"/>
                  </a:lnTo>
                  <a:lnTo>
                    <a:pt x="5321566" y="1929536"/>
                  </a:lnTo>
                  <a:lnTo>
                    <a:pt x="5360911" y="1937473"/>
                  </a:lnTo>
                  <a:lnTo>
                    <a:pt x="6002642" y="1937473"/>
                  </a:lnTo>
                  <a:lnTo>
                    <a:pt x="6041974" y="1929536"/>
                  </a:lnTo>
                  <a:lnTo>
                    <a:pt x="6074092" y="1907882"/>
                  </a:lnTo>
                  <a:lnTo>
                    <a:pt x="6095746" y="1875764"/>
                  </a:lnTo>
                  <a:lnTo>
                    <a:pt x="6103696" y="1836420"/>
                  </a:lnTo>
                  <a:close/>
                </a:path>
                <a:path w="8144509" h="3711575">
                  <a:moveTo>
                    <a:pt x="6103696" y="101053"/>
                  </a:moveTo>
                  <a:lnTo>
                    <a:pt x="6095746" y="61722"/>
                  </a:lnTo>
                  <a:lnTo>
                    <a:pt x="6074092" y="29603"/>
                  </a:lnTo>
                  <a:lnTo>
                    <a:pt x="6041974" y="7950"/>
                  </a:lnTo>
                  <a:lnTo>
                    <a:pt x="6002642" y="0"/>
                  </a:lnTo>
                  <a:lnTo>
                    <a:pt x="5360911" y="0"/>
                  </a:lnTo>
                  <a:lnTo>
                    <a:pt x="5321566" y="7950"/>
                  </a:lnTo>
                  <a:lnTo>
                    <a:pt x="5289448" y="29603"/>
                  </a:lnTo>
                  <a:lnTo>
                    <a:pt x="5267795" y="61722"/>
                  </a:lnTo>
                  <a:lnTo>
                    <a:pt x="5259857" y="101053"/>
                  </a:lnTo>
                  <a:lnTo>
                    <a:pt x="5267795" y="140398"/>
                  </a:lnTo>
                  <a:lnTo>
                    <a:pt x="5289448" y="172516"/>
                  </a:lnTo>
                  <a:lnTo>
                    <a:pt x="5321566" y="194170"/>
                  </a:lnTo>
                  <a:lnTo>
                    <a:pt x="5360911" y="202107"/>
                  </a:lnTo>
                  <a:lnTo>
                    <a:pt x="6002642" y="202107"/>
                  </a:lnTo>
                  <a:lnTo>
                    <a:pt x="6041974" y="194170"/>
                  </a:lnTo>
                  <a:lnTo>
                    <a:pt x="6074092" y="172516"/>
                  </a:lnTo>
                  <a:lnTo>
                    <a:pt x="6095746" y="140398"/>
                  </a:lnTo>
                  <a:lnTo>
                    <a:pt x="6103696" y="101053"/>
                  </a:lnTo>
                  <a:close/>
                </a:path>
                <a:path w="8144509" h="3711575">
                  <a:moveTo>
                    <a:pt x="6349873" y="3610470"/>
                  </a:moveTo>
                  <a:lnTo>
                    <a:pt x="6341923" y="3571138"/>
                  </a:lnTo>
                  <a:lnTo>
                    <a:pt x="6320269" y="3539020"/>
                  </a:lnTo>
                  <a:lnTo>
                    <a:pt x="6288151" y="3517354"/>
                  </a:lnTo>
                  <a:lnTo>
                    <a:pt x="6248819" y="3509416"/>
                  </a:lnTo>
                  <a:lnTo>
                    <a:pt x="5183848" y="3509416"/>
                  </a:lnTo>
                  <a:lnTo>
                    <a:pt x="5144503" y="3517354"/>
                  </a:lnTo>
                  <a:lnTo>
                    <a:pt x="5112385" y="3539020"/>
                  </a:lnTo>
                  <a:lnTo>
                    <a:pt x="5090731" y="3571138"/>
                  </a:lnTo>
                  <a:lnTo>
                    <a:pt x="5082794" y="3610470"/>
                  </a:lnTo>
                  <a:lnTo>
                    <a:pt x="5090731" y="3649815"/>
                  </a:lnTo>
                  <a:lnTo>
                    <a:pt x="5112385" y="3681933"/>
                  </a:lnTo>
                  <a:lnTo>
                    <a:pt x="5144503" y="3703586"/>
                  </a:lnTo>
                  <a:lnTo>
                    <a:pt x="5183848" y="3711524"/>
                  </a:lnTo>
                  <a:lnTo>
                    <a:pt x="6248819" y="3711524"/>
                  </a:lnTo>
                  <a:lnTo>
                    <a:pt x="6288151" y="3703586"/>
                  </a:lnTo>
                  <a:lnTo>
                    <a:pt x="6320269" y="3681933"/>
                  </a:lnTo>
                  <a:lnTo>
                    <a:pt x="6341923" y="3649815"/>
                  </a:lnTo>
                  <a:lnTo>
                    <a:pt x="6349873" y="3610470"/>
                  </a:lnTo>
                  <a:close/>
                </a:path>
                <a:path w="8144509" h="3711575">
                  <a:moveTo>
                    <a:pt x="7898333" y="101053"/>
                  </a:moveTo>
                  <a:lnTo>
                    <a:pt x="7890383" y="61722"/>
                  </a:lnTo>
                  <a:lnTo>
                    <a:pt x="7868729" y="29603"/>
                  </a:lnTo>
                  <a:lnTo>
                    <a:pt x="7836611" y="7950"/>
                  </a:lnTo>
                  <a:lnTo>
                    <a:pt x="7797279" y="0"/>
                  </a:lnTo>
                  <a:lnTo>
                    <a:pt x="7155548" y="0"/>
                  </a:lnTo>
                  <a:lnTo>
                    <a:pt x="7116204" y="7950"/>
                  </a:lnTo>
                  <a:lnTo>
                    <a:pt x="7084085" y="29603"/>
                  </a:lnTo>
                  <a:lnTo>
                    <a:pt x="7062432" y="61722"/>
                  </a:lnTo>
                  <a:lnTo>
                    <a:pt x="7054494" y="101053"/>
                  </a:lnTo>
                  <a:lnTo>
                    <a:pt x="7062432" y="140398"/>
                  </a:lnTo>
                  <a:lnTo>
                    <a:pt x="7084085" y="172516"/>
                  </a:lnTo>
                  <a:lnTo>
                    <a:pt x="7116204" y="194170"/>
                  </a:lnTo>
                  <a:lnTo>
                    <a:pt x="7155548" y="202107"/>
                  </a:lnTo>
                  <a:lnTo>
                    <a:pt x="7797279" y="202107"/>
                  </a:lnTo>
                  <a:lnTo>
                    <a:pt x="7836611" y="194170"/>
                  </a:lnTo>
                  <a:lnTo>
                    <a:pt x="7868729" y="172516"/>
                  </a:lnTo>
                  <a:lnTo>
                    <a:pt x="7890383" y="140398"/>
                  </a:lnTo>
                  <a:lnTo>
                    <a:pt x="7898333" y="101053"/>
                  </a:lnTo>
                  <a:close/>
                </a:path>
                <a:path w="8144509" h="3711575">
                  <a:moveTo>
                    <a:pt x="8144510" y="3610470"/>
                  </a:moveTo>
                  <a:lnTo>
                    <a:pt x="8136560" y="3571138"/>
                  </a:lnTo>
                  <a:lnTo>
                    <a:pt x="8114906" y="3539020"/>
                  </a:lnTo>
                  <a:lnTo>
                    <a:pt x="8082788" y="3517354"/>
                  </a:lnTo>
                  <a:lnTo>
                    <a:pt x="8043456" y="3509416"/>
                  </a:lnTo>
                  <a:lnTo>
                    <a:pt x="6978485" y="3509416"/>
                  </a:lnTo>
                  <a:lnTo>
                    <a:pt x="6939140" y="3517354"/>
                  </a:lnTo>
                  <a:lnTo>
                    <a:pt x="6907022" y="3539020"/>
                  </a:lnTo>
                  <a:lnTo>
                    <a:pt x="6885368" y="3571138"/>
                  </a:lnTo>
                  <a:lnTo>
                    <a:pt x="6877431" y="3610470"/>
                  </a:lnTo>
                  <a:lnTo>
                    <a:pt x="6885368" y="3649815"/>
                  </a:lnTo>
                  <a:lnTo>
                    <a:pt x="6907022" y="3681933"/>
                  </a:lnTo>
                  <a:lnTo>
                    <a:pt x="6939140" y="3703586"/>
                  </a:lnTo>
                  <a:lnTo>
                    <a:pt x="6978485" y="3711524"/>
                  </a:lnTo>
                  <a:lnTo>
                    <a:pt x="8043456" y="3711524"/>
                  </a:lnTo>
                  <a:lnTo>
                    <a:pt x="8082788" y="3703586"/>
                  </a:lnTo>
                  <a:lnTo>
                    <a:pt x="8114906" y="3681933"/>
                  </a:lnTo>
                  <a:lnTo>
                    <a:pt x="8136560" y="3649815"/>
                  </a:lnTo>
                  <a:lnTo>
                    <a:pt x="8144510" y="3610470"/>
                  </a:lnTo>
                  <a:close/>
                </a:path>
              </a:pathLst>
            </a:custGeom>
            <a:solidFill>
              <a:srgbClr val="83D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dirty="0"/>
              <a:t>생산</a:t>
            </a:r>
            <a:r>
              <a:rPr dirty="0" spc="-40"/>
              <a:t> </a:t>
            </a:r>
            <a:r>
              <a:rPr dirty="0" spc="-25"/>
              <a:t>라인</a:t>
            </a:r>
          </a:p>
          <a:p>
            <a:pPr algn="ctr" marL="4445">
              <a:lnSpc>
                <a:spcPct val="100000"/>
              </a:lnSpc>
              <a:spcBef>
                <a:spcPts val="509"/>
              </a:spcBef>
            </a:pPr>
            <a:r>
              <a:rPr dirty="0" sz="1550" spc="120"/>
              <a:t>PRODUCT</a:t>
            </a:r>
            <a:r>
              <a:rPr dirty="0" sz="1550" spc="-20"/>
              <a:t> </a:t>
            </a:r>
            <a:r>
              <a:rPr dirty="0" sz="1550" spc="70"/>
              <a:t>LINE</a:t>
            </a:r>
            <a:endParaRPr sz="1550"/>
          </a:p>
        </p:txBody>
      </p:sp>
      <p:sp>
        <p:nvSpPr>
          <p:cNvPr id="24" name="object 24" descr=""/>
          <p:cNvSpPr txBox="1"/>
          <p:nvPr/>
        </p:nvSpPr>
        <p:spPr>
          <a:xfrm>
            <a:off x="1551368" y="3096628"/>
            <a:ext cx="410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수삽라인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14052" y="3096628"/>
            <a:ext cx="6750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생산라인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1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032793" y="3096628"/>
            <a:ext cx="6959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생산라인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2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791997" y="3096628"/>
            <a:ext cx="6972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생산라인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3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551266" y="4831956"/>
            <a:ext cx="410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본딩라인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972394" y="4831956"/>
            <a:ext cx="10217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NanumSquare Neo OTF"/>
                <a:cs typeface="NanumSquare Neo OTF"/>
              </a:rPr>
              <a:t>환경시험(챔버/버닝룸)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80473" y="6605993"/>
            <a:ext cx="410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출하검사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73790" y="6605993"/>
            <a:ext cx="10134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포장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및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출하공간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1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657987" y="6605993"/>
            <a:ext cx="10344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포장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및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출하공간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2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451736" y="6605993"/>
            <a:ext cx="103631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포장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및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출하공간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3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803275" y="4831956"/>
            <a:ext cx="6750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자재창고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1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585746" y="3096628"/>
            <a:ext cx="699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생산라인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4</a:t>
            </a:r>
            <a:endParaRPr sz="800">
              <a:latin typeface="NanumSquare Neo OTF"/>
              <a:cs typeface="NanumSquare Neo OT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1428115"/>
          </a:xfrm>
          <a:custGeom>
            <a:avLst/>
            <a:gdLst/>
            <a:ahLst/>
            <a:cxnLst/>
            <a:rect l="l" t="t" r="r" b="b"/>
            <a:pathLst>
              <a:path w="10692130" h="1428115">
                <a:moveTo>
                  <a:pt x="10692003" y="0"/>
                </a:moveTo>
                <a:lnTo>
                  <a:pt x="0" y="0"/>
                </a:lnTo>
                <a:lnTo>
                  <a:pt x="0" y="1428000"/>
                </a:lnTo>
                <a:lnTo>
                  <a:pt x="10692003" y="1428000"/>
                </a:lnTo>
                <a:lnTo>
                  <a:pt x="10692003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6350" y="1939759"/>
            <a:ext cx="10328275" cy="4732655"/>
            <a:chOff x="-6350" y="1939759"/>
            <a:chExt cx="10328275" cy="4732655"/>
          </a:xfrm>
        </p:grpSpPr>
        <p:sp>
          <p:nvSpPr>
            <p:cNvPr id="4" name="object 4" descr=""/>
            <p:cNvSpPr/>
            <p:nvPr/>
          </p:nvSpPr>
          <p:spPr>
            <a:xfrm>
              <a:off x="0" y="2562377"/>
              <a:ext cx="10274935" cy="3568700"/>
            </a:xfrm>
            <a:custGeom>
              <a:avLst/>
              <a:gdLst/>
              <a:ahLst/>
              <a:cxnLst/>
              <a:rect l="l" t="t" r="r" b="b"/>
              <a:pathLst>
                <a:path w="10274935" h="3568700">
                  <a:moveTo>
                    <a:pt x="0" y="0"/>
                  </a:moveTo>
                  <a:lnTo>
                    <a:pt x="10062375" y="0"/>
                  </a:lnTo>
                  <a:lnTo>
                    <a:pt x="10111057" y="5701"/>
                  </a:lnTo>
                  <a:lnTo>
                    <a:pt x="10155746" y="21941"/>
                  </a:lnTo>
                  <a:lnTo>
                    <a:pt x="10195169" y="47424"/>
                  </a:lnTo>
                  <a:lnTo>
                    <a:pt x="10228049" y="80854"/>
                  </a:lnTo>
                  <a:lnTo>
                    <a:pt x="10253113" y="120936"/>
                  </a:lnTo>
                  <a:lnTo>
                    <a:pt x="10269086" y="166375"/>
                  </a:lnTo>
                  <a:lnTo>
                    <a:pt x="10274693" y="215874"/>
                  </a:lnTo>
                  <a:lnTo>
                    <a:pt x="10274693" y="1642732"/>
                  </a:lnTo>
                  <a:lnTo>
                    <a:pt x="10269086" y="1692227"/>
                  </a:lnTo>
                  <a:lnTo>
                    <a:pt x="10253113" y="1737664"/>
                  </a:lnTo>
                  <a:lnTo>
                    <a:pt x="10228049" y="1777746"/>
                  </a:lnTo>
                  <a:lnTo>
                    <a:pt x="10195169" y="1811178"/>
                  </a:lnTo>
                  <a:lnTo>
                    <a:pt x="10155746" y="1836663"/>
                  </a:lnTo>
                  <a:lnTo>
                    <a:pt x="10111057" y="1852905"/>
                  </a:lnTo>
                  <a:lnTo>
                    <a:pt x="10062375" y="1858606"/>
                  </a:lnTo>
                  <a:lnTo>
                    <a:pt x="759333" y="1858606"/>
                  </a:lnTo>
                  <a:lnTo>
                    <a:pt x="710655" y="1864308"/>
                  </a:lnTo>
                  <a:lnTo>
                    <a:pt x="665969" y="1880548"/>
                  </a:lnTo>
                  <a:lnTo>
                    <a:pt x="626549" y="1906031"/>
                  </a:lnTo>
                  <a:lnTo>
                    <a:pt x="593670" y="1939461"/>
                  </a:lnTo>
                  <a:lnTo>
                    <a:pt x="568607" y="1979543"/>
                  </a:lnTo>
                  <a:lnTo>
                    <a:pt x="552634" y="2024982"/>
                  </a:lnTo>
                  <a:lnTo>
                    <a:pt x="547027" y="2074481"/>
                  </a:lnTo>
                  <a:lnTo>
                    <a:pt x="547027" y="3352431"/>
                  </a:lnTo>
                  <a:lnTo>
                    <a:pt x="552634" y="3401930"/>
                  </a:lnTo>
                  <a:lnTo>
                    <a:pt x="568607" y="3447369"/>
                  </a:lnTo>
                  <a:lnTo>
                    <a:pt x="593670" y="3487451"/>
                  </a:lnTo>
                  <a:lnTo>
                    <a:pt x="626549" y="3520882"/>
                  </a:lnTo>
                  <a:lnTo>
                    <a:pt x="665969" y="3546365"/>
                  </a:lnTo>
                  <a:lnTo>
                    <a:pt x="710655" y="3562605"/>
                  </a:lnTo>
                  <a:lnTo>
                    <a:pt x="759333" y="3568306"/>
                  </a:lnTo>
                  <a:lnTo>
                    <a:pt x="5326748" y="3568306"/>
                  </a:lnTo>
                </a:path>
              </a:pathLst>
            </a:custGeom>
            <a:ln w="12700">
              <a:solidFill>
                <a:srgbClr val="83D1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297" y="2506802"/>
              <a:ext cx="355038" cy="1111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1636" y="6075108"/>
              <a:ext cx="355041" cy="1111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203" y="3675138"/>
              <a:ext cx="111163" cy="3550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176" y="5094135"/>
              <a:ext cx="111163" cy="35504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866" y="5326138"/>
              <a:ext cx="1725523" cy="124522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6221" y="3669029"/>
              <a:ext cx="1725536" cy="124522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8224" y="3673398"/>
              <a:ext cx="1725523" cy="124522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4386" y="5326138"/>
              <a:ext cx="1725548" cy="124522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3239" y="1939759"/>
              <a:ext cx="1725523" cy="124523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3754" y="3669029"/>
              <a:ext cx="1725536" cy="124522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0759" y="1939759"/>
              <a:ext cx="1725549" cy="124523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78304" y="1939759"/>
              <a:ext cx="1725523" cy="124523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2117" y="3669029"/>
              <a:ext cx="1725536" cy="124522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8174" y="1939759"/>
              <a:ext cx="1725523" cy="12452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5694" y="1939759"/>
              <a:ext cx="1725536" cy="124523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213916" y="3083940"/>
              <a:ext cx="8149590" cy="3589020"/>
            </a:xfrm>
            <a:custGeom>
              <a:avLst/>
              <a:gdLst/>
              <a:ahLst/>
              <a:cxnLst/>
              <a:rect l="l" t="t" r="r" b="b"/>
              <a:pathLst>
                <a:path w="8149590" h="3589020">
                  <a:moveTo>
                    <a:pt x="889609" y="104292"/>
                  </a:moveTo>
                  <a:lnTo>
                    <a:pt x="881659" y="64960"/>
                  </a:lnTo>
                  <a:lnTo>
                    <a:pt x="860005" y="32842"/>
                  </a:lnTo>
                  <a:lnTo>
                    <a:pt x="827887" y="11188"/>
                  </a:lnTo>
                  <a:lnTo>
                    <a:pt x="788555" y="3238"/>
                  </a:lnTo>
                  <a:lnTo>
                    <a:pt x="285470" y="3238"/>
                  </a:lnTo>
                  <a:lnTo>
                    <a:pt x="246138" y="11188"/>
                  </a:lnTo>
                  <a:lnTo>
                    <a:pt x="214007" y="32842"/>
                  </a:lnTo>
                  <a:lnTo>
                    <a:pt x="192354" y="64960"/>
                  </a:lnTo>
                  <a:lnTo>
                    <a:pt x="184416" y="104292"/>
                  </a:lnTo>
                  <a:lnTo>
                    <a:pt x="192354" y="143637"/>
                  </a:lnTo>
                  <a:lnTo>
                    <a:pt x="214007" y="175755"/>
                  </a:lnTo>
                  <a:lnTo>
                    <a:pt x="246138" y="197408"/>
                  </a:lnTo>
                  <a:lnTo>
                    <a:pt x="285470" y="205346"/>
                  </a:lnTo>
                  <a:lnTo>
                    <a:pt x="788555" y="205346"/>
                  </a:lnTo>
                  <a:lnTo>
                    <a:pt x="827887" y="197408"/>
                  </a:lnTo>
                  <a:lnTo>
                    <a:pt x="860005" y="175755"/>
                  </a:lnTo>
                  <a:lnTo>
                    <a:pt x="881659" y="143637"/>
                  </a:lnTo>
                  <a:lnTo>
                    <a:pt x="889609" y="104292"/>
                  </a:lnTo>
                  <a:close/>
                </a:path>
                <a:path w="8149590" h="3589020">
                  <a:moveTo>
                    <a:pt x="1071435" y="3487432"/>
                  </a:moveTo>
                  <a:lnTo>
                    <a:pt x="1063485" y="3448100"/>
                  </a:lnTo>
                  <a:lnTo>
                    <a:pt x="1041831" y="3415969"/>
                  </a:lnTo>
                  <a:lnTo>
                    <a:pt x="1009713" y="3394316"/>
                  </a:lnTo>
                  <a:lnTo>
                    <a:pt x="970381" y="3386378"/>
                  </a:lnTo>
                  <a:lnTo>
                    <a:pt x="101041" y="3386378"/>
                  </a:lnTo>
                  <a:lnTo>
                    <a:pt x="61709" y="3394316"/>
                  </a:lnTo>
                  <a:lnTo>
                    <a:pt x="29591" y="3415969"/>
                  </a:lnTo>
                  <a:lnTo>
                    <a:pt x="7937" y="3448100"/>
                  </a:lnTo>
                  <a:lnTo>
                    <a:pt x="0" y="3487432"/>
                  </a:lnTo>
                  <a:lnTo>
                    <a:pt x="7937" y="3526764"/>
                  </a:lnTo>
                  <a:lnTo>
                    <a:pt x="29591" y="3558883"/>
                  </a:lnTo>
                  <a:lnTo>
                    <a:pt x="61709" y="3580536"/>
                  </a:lnTo>
                  <a:lnTo>
                    <a:pt x="101041" y="3588486"/>
                  </a:lnTo>
                  <a:lnTo>
                    <a:pt x="970381" y="3588486"/>
                  </a:lnTo>
                  <a:lnTo>
                    <a:pt x="1009713" y="3580536"/>
                  </a:lnTo>
                  <a:lnTo>
                    <a:pt x="1041831" y="3558883"/>
                  </a:lnTo>
                  <a:lnTo>
                    <a:pt x="1063485" y="3526764"/>
                  </a:lnTo>
                  <a:lnTo>
                    <a:pt x="1071435" y="3487432"/>
                  </a:lnTo>
                  <a:close/>
                </a:path>
                <a:path w="8149590" h="3589020">
                  <a:moveTo>
                    <a:pt x="2687142" y="101053"/>
                  </a:moveTo>
                  <a:lnTo>
                    <a:pt x="2679192" y="61722"/>
                  </a:lnTo>
                  <a:lnTo>
                    <a:pt x="2657538" y="29603"/>
                  </a:lnTo>
                  <a:lnTo>
                    <a:pt x="2625420" y="7950"/>
                  </a:lnTo>
                  <a:lnTo>
                    <a:pt x="2586088" y="0"/>
                  </a:lnTo>
                  <a:lnTo>
                    <a:pt x="2083003" y="0"/>
                  </a:lnTo>
                  <a:lnTo>
                    <a:pt x="2043671" y="7950"/>
                  </a:lnTo>
                  <a:lnTo>
                    <a:pt x="2011540" y="29603"/>
                  </a:lnTo>
                  <a:lnTo>
                    <a:pt x="1989886" y="61722"/>
                  </a:lnTo>
                  <a:lnTo>
                    <a:pt x="1981949" y="101053"/>
                  </a:lnTo>
                  <a:lnTo>
                    <a:pt x="1989886" y="140398"/>
                  </a:lnTo>
                  <a:lnTo>
                    <a:pt x="2011540" y="172516"/>
                  </a:lnTo>
                  <a:lnTo>
                    <a:pt x="2043671" y="194170"/>
                  </a:lnTo>
                  <a:lnTo>
                    <a:pt x="2083003" y="202107"/>
                  </a:lnTo>
                  <a:lnTo>
                    <a:pt x="2586088" y="202107"/>
                  </a:lnTo>
                  <a:lnTo>
                    <a:pt x="2625420" y="194170"/>
                  </a:lnTo>
                  <a:lnTo>
                    <a:pt x="2657538" y="172516"/>
                  </a:lnTo>
                  <a:lnTo>
                    <a:pt x="2679192" y="140398"/>
                  </a:lnTo>
                  <a:lnTo>
                    <a:pt x="2687142" y="101053"/>
                  </a:lnTo>
                  <a:close/>
                </a:path>
                <a:path w="8149590" h="3589020">
                  <a:moveTo>
                    <a:pt x="2842793" y="1834680"/>
                  </a:moveTo>
                  <a:lnTo>
                    <a:pt x="2834843" y="1795360"/>
                  </a:lnTo>
                  <a:lnTo>
                    <a:pt x="2813189" y="1763242"/>
                  </a:lnTo>
                  <a:lnTo>
                    <a:pt x="2781071" y="1741589"/>
                  </a:lnTo>
                  <a:lnTo>
                    <a:pt x="2741739" y="1733638"/>
                  </a:lnTo>
                  <a:lnTo>
                    <a:pt x="1872399" y="1733638"/>
                  </a:lnTo>
                  <a:lnTo>
                    <a:pt x="1833067" y="1741589"/>
                  </a:lnTo>
                  <a:lnTo>
                    <a:pt x="1800948" y="1763242"/>
                  </a:lnTo>
                  <a:lnTo>
                    <a:pt x="1779295" y="1795360"/>
                  </a:lnTo>
                  <a:lnTo>
                    <a:pt x="1771357" y="1834680"/>
                  </a:lnTo>
                  <a:lnTo>
                    <a:pt x="1779295" y="1874024"/>
                  </a:lnTo>
                  <a:lnTo>
                    <a:pt x="1800948" y="1906143"/>
                  </a:lnTo>
                  <a:lnTo>
                    <a:pt x="1833067" y="1927796"/>
                  </a:lnTo>
                  <a:lnTo>
                    <a:pt x="1872399" y="1935734"/>
                  </a:lnTo>
                  <a:lnTo>
                    <a:pt x="2741739" y="1935734"/>
                  </a:lnTo>
                  <a:lnTo>
                    <a:pt x="2781071" y="1927796"/>
                  </a:lnTo>
                  <a:lnTo>
                    <a:pt x="2813189" y="1906143"/>
                  </a:lnTo>
                  <a:lnTo>
                    <a:pt x="2834843" y="1874024"/>
                  </a:lnTo>
                  <a:lnTo>
                    <a:pt x="2842793" y="1834680"/>
                  </a:lnTo>
                  <a:close/>
                </a:path>
                <a:path w="8149590" h="3589020">
                  <a:moveTo>
                    <a:pt x="2868968" y="3487432"/>
                  </a:moveTo>
                  <a:lnTo>
                    <a:pt x="2861018" y="3448100"/>
                  </a:lnTo>
                  <a:lnTo>
                    <a:pt x="2839364" y="3415969"/>
                  </a:lnTo>
                  <a:lnTo>
                    <a:pt x="2807246" y="3394316"/>
                  </a:lnTo>
                  <a:lnTo>
                    <a:pt x="2767914" y="3386378"/>
                  </a:lnTo>
                  <a:lnTo>
                    <a:pt x="1898573" y="3386378"/>
                  </a:lnTo>
                  <a:lnTo>
                    <a:pt x="1859241" y="3394316"/>
                  </a:lnTo>
                  <a:lnTo>
                    <a:pt x="1827123" y="3415969"/>
                  </a:lnTo>
                  <a:lnTo>
                    <a:pt x="1805470" y="3448100"/>
                  </a:lnTo>
                  <a:lnTo>
                    <a:pt x="1797532" y="3487432"/>
                  </a:lnTo>
                  <a:lnTo>
                    <a:pt x="1805470" y="3526764"/>
                  </a:lnTo>
                  <a:lnTo>
                    <a:pt x="1827123" y="3558883"/>
                  </a:lnTo>
                  <a:lnTo>
                    <a:pt x="1859241" y="3580536"/>
                  </a:lnTo>
                  <a:lnTo>
                    <a:pt x="1898573" y="3588486"/>
                  </a:lnTo>
                  <a:lnTo>
                    <a:pt x="2767914" y="3588486"/>
                  </a:lnTo>
                  <a:lnTo>
                    <a:pt x="2807246" y="3580536"/>
                  </a:lnTo>
                  <a:lnTo>
                    <a:pt x="2839364" y="3558883"/>
                  </a:lnTo>
                  <a:lnTo>
                    <a:pt x="2861018" y="3526764"/>
                  </a:lnTo>
                  <a:lnTo>
                    <a:pt x="2868968" y="3487432"/>
                  </a:lnTo>
                  <a:close/>
                </a:path>
                <a:path w="8149590" h="3589020">
                  <a:moveTo>
                    <a:pt x="4554004" y="101053"/>
                  </a:moveTo>
                  <a:lnTo>
                    <a:pt x="4546054" y="61722"/>
                  </a:lnTo>
                  <a:lnTo>
                    <a:pt x="4524400" y="29603"/>
                  </a:lnTo>
                  <a:lnTo>
                    <a:pt x="4492282" y="7950"/>
                  </a:lnTo>
                  <a:lnTo>
                    <a:pt x="4452950" y="0"/>
                  </a:lnTo>
                  <a:lnTo>
                    <a:pt x="3811219" y="0"/>
                  </a:lnTo>
                  <a:lnTo>
                    <a:pt x="3771874" y="7950"/>
                  </a:lnTo>
                  <a:lnTo>
                    <a:pt x="3739756" y="29603"/>
                  </a:lnTo>
                  <a:lnTo>
                    <a:pt x="3718102" y="61722"/>
                  </a:lnTo>
                  <a:lnTo>
                    <a:pt x="3710165" y="101053"/>
                  </a:lnTo>
                  <a:lnTo>
                    <a:pt x="3718102" y="140398"/>
                  </a:lnTo>
                  <a:lnTo>
                    <a:pt x="3739756" y="172516"/>
                  </a:lnTo>
                  <a:lnTo>
                    <a:pt x="3771874" y="194170"/>
                  </a:lnTo>
                  <a:lnTo>
                    <a:pt x="3811219" y="202107"/>
                  </a:lnTo>
                  <a:lnTo>
                    <a:pt x="4452950" y="202107"/>
                  </a:lnTo>
                  <a:lnTo>
                    <a:pt x="4492282" y="194170"/>
                  </a:lnTo>
                  <a:lnTo>
                    <a:pt x="4524400" y="172516"/>
                  </a:lnTo>
                  <a:lnTo>
                    <a:pt x="4546054" y="140398"/>
                  </a:lnTo>
                  <a:lnTo>
                    <a:pt x="4554004" y="101053"/>
                  </a:lnTo>
                  <a:close/>
                </a:path>
                <a:path w="8149590" h="3589020">
                  <a:moveTo>
                    <a:pt x="4650791" y="1830311"/>
                  </a:moveTo>
                  <a:lnTo>
                    <a:pt x="4642840" y="1790979"/>
                  </a:lnTo>
                  <a:lnTo>
                    <a:pt x="4621187" y="1758861"/>
                  </a:lnTo>
                  <a:lnTo>
                    <a:pt x="4589069" y="1737207"/>
                  </a:lnTo>
                  <a:lnTo>
                    <a:pt x="4549737" y="1729257"/>
                  </a:lnTo>
                  <a:lnTo>
                    <a:pt x="3680396" y="1729257"/>
                  </a:lnTo>
                  <a:lnTo>
                    <a:pt x="3641064" y="1737207"/>
                  </a:lnTo>
                  <a:lnTo>
                    <a:pt x="3608946" y="1758861"/>
                  </a:lnTo>
                  <a:lnTo>
                    <a:pt x="3587292" y="1790979"/>
                  </a:lnTo>
                  <a:lnTo>
                    <a:pt x="3579355" y="1830311"/>
                  </a:lnTo>
                  <a:lnTo>
                    <a:pt x="3587292" y="1869655"/>
                  </a:lnTo>
                  <a:lnTo>
                    <a:pt x="3608946" y="1901774"/>
                  </a:lnTo>
                  <a:lnTo>
                    <a:pt x="3641064" y="1923427"/>
                  </a:lnTo>
                  <a:lnTo>
                    <a:pt x="3680396" y="1931365"/>
                  </a:lnTo>
                  <a:lnTo>
                    <a:pt x="4549737" y="1931365"/>
                  </a:lnTo>
                  <a:lnTo>
                    <a:pt x="4589069" y="1923427"/>
                  </a:lnTo>
                  <a:lnTo>
                    <a:pt x="4621187" y="1901774"/>
                  </a:lnTo>
                  <a:lnTo>
                    <a:pt x="4642840" y="1869655"/>
                  </a:lnTo>
                  <a:lnTo>
                    <a:pt x="4650791" y="1830311"/>
                  </a:lnTo>
                  <a:close/>
                </a:path>
                <a:path w="8149590" h="3589020">
                  <a:moveTo>
                    <a:pt x="6351537" y="101053"/>
                  </a:moveTo>
                  <a:lnTo>
                    <a:pt x="6343586" y="61722"/>
                  </a:lnTo>
                  <a:lnTo>
                    <a:pt x="6321933" y="29603"/>
                  </a:lnTo>
                  <a:lnTo>
                    <a:pt x="6289814" y="7950"/>
                  </a:lnTo>
                  <a:lnTo>
                    <a:pt x="6250483" y="0"/>
                  </a:lnTo>
                  <a:lnTo>
                    <a:pt x="5608752" y="0"/>
                  </a:lnTo>
                  <a:lnTo>
                    <a:pt x="5569407" y="7950"/>
                  </a:lnTo>
                  <a:lnTo>
                    <a:pt x="5537289" y="29603"/>
                  </a:lnTo>
                  <a:lnTo>
                    <a:pt x="5515635" y="61722"/>
                  </a:lnTo>
                  <a:lnTo>
                    <a:pt x="5507698" y="101053"/>
                  </a:lnTo>
                  <a:lnTo>
                    <a:pt x="5515635" y="140398"/>
                  </a:lnTo>
                  <a:lnTo>
                    <a:pt x="5537289" y="172516"/>
                  </a:lnTo>
                  <a:lnTo>
                    <a:pt x="5569407" y="194170"/>
                  </a:lnTo>
                  <a:lnTo>
                    <a:pt x="5608752" y="202107"/>
                  </a:lnTo>
                  <a:lnTo>
                    <a:pt x="6250483" y="202107"/>
                  </a:lnTo>
                  <a:lnTo>
                    <a:pt x="6289814" y="194170"/>
                  </a:lnTo>
                  <a:lnTo>
                    <a:pt x="6321933" y="172516"/>
                  </a:lnTo>
                  <a:lnTo>
                    <a:pt x="6343586" y="140398"/>
                  </a:lnTo>
                  <a:lnTo>
                    <a:pt x="6351537" y="101053"/>
                  </a:lnTo>
                  <a:close/>
                </a:path>
                <a:path w="8149590" h="3589020">
                  <a:moveTo>
                    <a:pt x="6457861" y="1830311"/>
                  </a:moveTo>
                  <a:lnTo>
                    <a:pt x="6449911" y="1790979"/>
                  </a:lnTo>
                  <a:lnTo>
                    <a:pt x="6428257" y="1758861"/>
                  </a:lnTo>
                  <a:lnTo>
                    <a:pt x="6396139" y="1737207"/>
                  </a:lnTo>
                  <a:lnTo>
                    <a:pt x="6356807" y="1729257"/>
                  </a:lnTo>
                  <a:lnTo>
                    <a:pt x="5487467" y="1729257"/>
                  </a:lnTo>
                  <a:lnTo>
                    <a:pt x="5448135" y="1737207"/>
                  </a:lnTo>
                  <a:lnTo>
                    <a:pt x="5416016" y="1758861"/>
                  </a:lnTo>
                  <a:lnTo>
                    <a:pt x="5394363" y="1790979"/>
                  </a:lnTo>
                  <a:lnTo>
                    <a:pt x="5386425" y="1830311"/>
                  </a:lnTo>
                  <a:lnTo>
                    <a:pt x="5394363" y="1869655"/>
                  </a:lnTo>
                  <a:lnTo>
                    <a:pt x="5416016" y="1901774"/>
                  </a:lnTo>
                  <a:lnTo>
                    <a:pt x="5448135" y="1923427"/>
                  </a:lnTo>
                  <a:lnTo>
                    <a:pt x="5487467" y="1931365"/>
                  </a:lnTo>
                  <a:lnTo>
                    <a:pt x="6356807" y="1931365"/>
                  </a:lnTo>
                  <a:lnTo>
                    <a:pt x="6396139" y="1923427"/>
                  </a:lnTo>
                  <a:lnTo>
                    <a:pt x="6428257" y="1901774"/>
                  </a:lnTo>
                  <a:lnTo>
                    <a:pt x="6449911" y="1869655"/>
                  </a:lnTo>
                  <a:lnTo>
                    <a:pt x="6457861" y="1830311"/>
                  </a:lnTo>
                  <a:close/>
                </a:path>
                <a:path w="8149590" h="3589020">
                  <a:moveTo>
                    <a:pt x="8122894" y="1830311"/>
                  </a:moveTo>
                  <a:lnTo>
                    <a:pt x="8114944" y="1790979"/>
                  </a:lnTo>
                  <a:lnTo>
                    <a:pt x="8093291" y="1758861"/>
                  </a:lnTo>
                  <a:lnTo>
                    <a:pt x="8061172" y="1737207"/>
                  </a:lnTo>
                  <a:lnTo>
                    <a:pt x="8021841" y="1729257"/>
                  </a:lnTo>
                  <a:lnTo>
                    <a:pt x="7380110" y="1729257"/>
                  </a:lnTo>
                  <a:lnTo>
                    <a:pt x="7340765" y="1737207"/>
                  </a:lnTo>
                  <a:lnTo>
                    <a:pt x="7308647" y="1758861"/>
                  </a:lnTo>
                  <a:lnTo>
                    <a:pt x="7286993" y="1790979"/>
                  </a:lnTo>
                  <a:lnTo>
                    <a:pt x="7279056" y="1830311"/>
                  </a:lnTo>
                  <a:lnTo>
                    <a:pt x="7286993" y="1869655"/>
                  </a:lnTo>
                  <a:lnTo>
                    <a:pt x="7308647" y="1901774"/>
                  </a:lnTo>
                  <a:lnTo>
                    <a:pt x="7340765" y="1923427"/>
                  </a:lnTo>
                  <a:lnTo>
                    <a:pt x="7380110" y="1931365"/>
                  </a:lnTo>
                  <a:lnTo>
                    <a:pt x="8021841" y="1931365"/>
                  </a:lnTo>
                  <a:lnTo>
                    <a:pt x="8061172" y="1923427"/>
                  </a:lnTo>
                  <a:lnTo>
                    <a:pt x="8093291" y="1901774"/>
                  </a:lnTo>
                  <a:lnTo>
                    <a:pt x="8114944" y="1869655"/>
                  </a:lnTo>
                  <a:lnTo>
                    <a:pt x="8122894" y="1830311"/>
                  </a:lnTo>
                  <a:close/>
                </a:path>
                <a:path w="8149590" h="3589020">
                  <a:moveTo>
                    <a:pt x="8149069" y="101053"/>
                  </a:moveTo>
                  <a:lnTo>
                    <a:pt x="8141119" y="61722"/>
                  </a:lnTo>
                  <a:lnTo>
                    <a:pt x="8119465" y="29603"/>
                  </a:lnTo>
                  <a:lnTo>
                    <a:pt x="8087347" y="7950"/>
                  </a:lnTo>
                  <a:lnTo>
                    <a:pt x="8048015" y="0"/>
                  </a:lnTo>
                  <a:lnTo>
                    <a:pt x="7406284" y="0"/>
                  </a:lnTo>
                  <a:lnTo>
                    <a:pt x="7366940" y="7950"/>
                  </a:lnTo>
                  <a:lnTo>
                    <a:pt x="7334821" y="29603"/>
                  </a:lnTo>
                  <a:lnTo>
                    <a:pt x="7313168" y="61722"/>
                  </a:lnTo>
                  <a:lnTo>
                    <a:pt x="7305230" y="101053"/>
                  </a:lnTo>
                  <a:lnTo>
                    <a:pt x="7313168" y="140398"/>
                  </a:lnTo>
                  <a:lnTo>
                    <a:pt x="7334821" y="172516"/>
                  </a:lnTo>
                  <a:lnTo>
                    <a:pt x="7366940" y="194170"/>
                  </a:lnTo>
                  <a:lnTo>
                    <a:pt x="7406284" y="202107"/>
                  </a:lnTo>
                  <a:lnTo>
                    <a:pt x="8048015" y="202107"/>
                  </a:lnTo>
                  <a:lnTo>
                    <a:pt x="8087347" y="194170"/>
                  </a:lnTo>
                  <a:lnTo>
                    <a:pt x="8119465" y="172516"/>
                  </a:lnTo>
                  <a:lnTo>
                    <a:pt x="8141119" y="140398"/>
                  </a:lnTo>
                  <a:lnTo>
                    <a:pt x="8149069" y="101053"/>
                  </a:lnTo>
                  <a:close/>
                </a:path>
              </a:pathLst>
            </a:custGeom>
            <a:solidFill>
              <a:srgbClr val="83D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dirty="0"/>
              <a:t>생산</a:t>
            </a:r>
            <a:r>
              <a:rPr dirty="0" spc="-40"/>
              <a:t> </a:t>
            </a:r>
            <a:r>
              <a:rPr dirty="0" spc="-25"/>
              <a:t>라인</a:t>
            </a:r>
          </a:p>
          <a:p>
            <a:pPr algn="ctr" marL="4445">
              <a:lnSpc>
                <a:spcPct val="100000"/>
              </a:lnSpc>
              <a:spcBef>
                <a:spcPts val="509"/>
              </a:spcBef>
            </a:pPr>
            <a:r>
              <a:rPr dirty="0" sz="1550" spc="120"/>
              <a:t>PRODUCT</a:t>
            </a:r>
            <a:r>
              <a:rPr dirty="0" sz="1550" spc="-20"/>
              <a:t> </a:t>
            </a:r>
            <a:r>
              <a:rPr dirty="0" sz="1550" spc="70"/>
              <a:t>LINE</a:t>
            </a:r>
            <a:endParaRPr sz="1550"/>
          </a:p>
        </p:txBody>
      </p:sp>
      <p:sp>
        <p:nvSpPr>
          <p:cNvPr id="22" name="object 22" descr=""/>
          <p:cNvSpPr txBox="1"/>
          <p:nvPr/>
        </p:nvSpPr>
        <p:spPr>
          <a:xfrm>
            <a:off x="6149695" y="5987846"/>
            <a:ext cx="389572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b="1">
                <a:solidFill>
                  <a:srgbClr val="414042"/>
                </a:solidFill>
                <a:latin typeface="NanumSquare Neo OTF"/>
                <a:cs typeface="NanumSquare Neo OTF"/>
              </a:rPr>
              <a:t>경기도</a:t>
            </a:r>
            <a:r>
              <a:rPr dirty="0" sz="1400" spc="40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400" b="1">
                <a:solidFill>
                  <a:srgbClr val="414042"/>
                </a:solidFill>
                <a:latin typeface="NanumSquare Neo OTF"/>
                <a:cs typeface="NanumSquare Neo OTF"/>
              </a:rPr>
              <a:t>군포시</a:t>
            </a:r>
            <a:r>
              <a:rPr dirty="0" sz="1400" spc="45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400" b="1">
                <a:solidFill>
                  <a:srgbClr val="414042"/>
                </a:solidFill>
                <a:latin typeface="NanumSquare Neo OTF"/>
                <a:cs typeface="NanumSquare Neo OTF"/>
              </a:rPr>
              <a:t>당정동</a:t>
            </a:r>
            <a:r>
              <a:rPr dirty="0" sz="1400" spc="40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400" b="1">
                <a:solidFill>
                  <a:srgbClr val="414042"/>
                </a:solidFill>
                <a:latin typeface="NanumSquare Neo OTF"/>
                <a:cs typeface="NanumSquare Neo OTF"/>
              </a:rPr>
              <a:t>1128</a:t>
            </a:r>
            <a:r>
              <a:rPr dirty="0" sz="1400" spc="45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400" b="1">
                <a:solidFill>
                  <a:srgbClr val="414042"/>
                </a:solidFill>
                <a:latin typeface="NanumSquare Neo OTF"/>
                <a:cs typeface="NanumSquare Neo OTF"/>
              </a:rPr>
              <a:t>신라테크노빌</a:t>
            </a:r>
            <a:r>
              <a:rPr dirty="0" sz="1400" spc="45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400" b="1">
                <a:solidFill>
                  <a:srgbClr val="414042"/>
                </a:solidFill>
                <a:latin typeface="NanumSquare Neo OTF"/>
                <a:cs typeface="NanumSquare Neo OTF"/>
              </a:rPr>
              <a:t>가동</a:t>
            </a:r>
            <a:r>
              <a:rPr dirty="0" sz="1400" spc="40" b="1">
                <a:solidFill>
                  <a:srgbClr val="414042"/>
                </a:solidFill>
                <a:latin typeface="NanumSquare Neo OTF"/>
                <a:cs typeface="NanumSquare Neo OTF"/>
              </a:rPr>
              <a:t> </a:t>
            </a:r>
            <a:r>
              <a:rPr dirty="0" sz="1400" spc="-25" b="1">
                <a:solidFill>
                  <a:srgbClr val="414042"/>
                </a:solidFill>
                <a:latin typeface="NanumSquare Neo OTF"/>
                <a:cs typeface="NanumSquare Neo OTF"/>
              </a:rPr>
              <a:t>5층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497533" y="3096628"/>
            <a:ext cx="5073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6층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회의실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82543" y="3096628"/>
            <a:ext cx="5321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통합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사무실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07813" y="3096628"/>
            <a:ext cx="6769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6층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자재창고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1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43954" y="4833683"/>
            <a:ext cx="7689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16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생산2라인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1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884978" y="4833683"/>
            <a:ext cx="8883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생산2라인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창고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96615" y="4838041"/>
            <a:ext cx="84899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</a:t>
            </a:r>
            <a:r>
              <a:rPr dirty="0" sz="800" spc="-10" b="1">
                <a:solidFill>
                  <a:srgbClr val="FFFFFF"/>
                </a:solidFill>
                <a:latin typeface="NanumSquare Neo OTF"/>
                <a:cs typeface="NanumSquare Neo OTF"/>
              </a:rPr>
              <a:t> Wi-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SUN</a:t>
            </a:r>
            <a:r>
              <a:rPr dirty="0" sz="800" spc="-1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라인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794957" y="3096617"/>
            <a:ext cx="6978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6층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자재창고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2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591550" y="3096617"/>
            <a:ext cx="699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6층</a:t>
            </a:r>
            <a:r>
              <a:rPr dirty="0" sz="8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자재창고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3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065424" y="6482946"/>
            <a:ext cx="9639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 </a:t>
            </a:r>
            <a:r>
              <a:rPr dirty="0" sz="800" spc="-10" b="1">
                <a:solidFill>
                  <a:srgbClr val="FFFFFF"/>
                </a:solidFill>
                <a:latin typeface="NanumSquare Neo OTF"/>
                <a:cs typeface="NanumSquare Neo OTF"/>
              </a:rPr>
              <a:t>모빌리티사업부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1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613292" y="4825850"/>
            <a:ext cx="6032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6층</a:t>
            </a:r>
            <a:r>
              <a:rPr dirty="0" sz="800" spc="-15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서브창고</a:t>
            </a:r>
            <a:endParaRPr sz="800">
              <a:latin typeface="NanumSquare Neo OTF"/>
              <a:cs typeface="NanumSquare Neo OTF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308358" y="6008433"/>
            <a:ext cx="808355" cy="235585"/>
          </a:xfrm>
          <a:prstGeom prst="rect">
            <a:avLst/>
          </a:prstGeom>
          <a:solidFill>
            <a:srgbClr val="83D1D9"/>
          </a:solidFill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ts val="1600"/>
              </a:lnSpc>
            </a:pPr>
            <a:r>
              <a:rPr dirty="0" sz="135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소재지</a:t>
            </a:r>
            <a:endParaRPr sz="1350">
              <a:latin typeface="NanumSquare Neo OTF"/>
              <a:cs typeface="NanumSquare Neo OTF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57490" y="6482998"/>
            <a:ext cx="9848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5층 </a:t>
            </a:r>
            <a:r>
              <a:rPr dirty="0" sz="800" spc="-10" b="1">
                <a:solidFill>
                  <a:srgbClr val="FFFFFF"/>
                </a:solidFill>
                <a:latin typeface="NanumSquare Neo OTF"/>
                <a:cs typeface="NanumSquare Neo OTF"/>
              </a:rPr>
              <a:t>모빌리티사업부</a:t>
            </a:r>
            <a:r>
              <a:rPr dirty="0" sz="800" b="1">
                <a:solidFill>
                  <a:srgbClr val="FFFFFF"/>
                </a:solidFill>
                <a:latin typeface="NanumSquare Neo OTF"/>
                <a:cs typeface="NanumSquare Neo OTF"/>
              </a:rPr>
              <a:t> </a:t>
            </a:r>
            <a:r>
              <a:rPr dirty="0" sz="800" spc="-50" b="1">
                <a:solidFill>
                  <a:srgbClr val="FFFFFF"/>
                </a:solidFill>
                <a:latin typeface="NanumSquare Neo OTF"/>
                <a:cs typeface="NanumSquare Neo OTF"/>
              </a:rPr>
              <a:t>2</a:t>
            </a:r>
            <a:endParaRPr sz="800">
              <a:latin typeface="NanumSquare Neo OTF"/>
              <a:cs typeface="NanumSquare Neo OT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91780" y="5113934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91780" y="5551042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91780" y="5988164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2266" y="5113934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92266" y="5551042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92266" y="5988164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6598" y="366788"/>
            <a:ext cx="1835391" cy="2934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4907" y="347551"/>
            <a:ext cx="5029835" cy="41655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50" spc="275">
                <a:solidFill>
                  <a:srgbClr val="28ACB3"/>
                </a:solidFill>
              </a:rPr>
              <a:t>NS</a:t>
            </a:r>
            <a:r>
              <a:rPr dirty="0" sz="2550" spc="-50">
                <a:solidFill>
                  <a:srgbClr val="28ACB3"/>
                </a:solidFill>
              </a:rPr>
              <a:t> </a:t>
            </a:r>
            <a:r>
              <a:rPr dirty="0" sz="2550" spc="160">
                <a:solidFill>
                  <a:srgbClr val="28ACB3"/>
                </a:solidFill>
              </a:rPr>
              <a:t>Telecom의</a:t>
            </a:r>
            <a:r>
              <a:rPr dirty="0" sz="2550" spc="-45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계측장비</a:t>
            </a:r>
            <a:r>
              <a:rPr dirty="0" sz="2550" spc="-45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보유</a:t>
            </a:r>
            <a:r>
              <a:rPr dirty="0" sz="2550" spc="-45">
                <a:solidFill>
                  <a:srgbClr val="28ACB3"/>
                </a:solidFill>
              </a:rPr>
              <a:t> </a:t>
            </a:r>
            <a:r>
              <a:rPr dirty="0" sz="2550" spc="-25">
                <a:solidFill>
                  <a:srgbClr val="28ACB3"/>
                </a:solidFill>
              </a:rPr>
              <a:t>현황</a:t>
            </a:r>
            <a:endParaRPr sz="2550"/>
          </a:p>
        </p:txBody>
      </p:sp>
      <p:sp>
        <p:nvSpPr>
          <p:cNvPr id="10" name="object 10" descr=""/>
          <p:cNvSpPr txBox="1"/>
          <p:nvPr/>
        </p:nvSpPr>
        <p:spPr>
          <a:xfrm>
            <a:off x="584907" y="821614"/>
            <a:ext cx="29298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5">
                <a:solidFill>
                  <a:srgbClr val="939598"/>
                </a:solidFill>
                <a:latin typeface="Nanum Gothic"/>
                <a:cs typeface="Nanum Gothic"/>
              </a:rPr>
              <a:t>DEVELOPMENT</a:t>
            </a:r>
            <a:r>
              <a:rPr dirty="0" sz="1500" spc="-60">
                <a:solidFill>
                  <a:srgbClr val="939598"/>
                </a:solidFill>
                <a:latin typeface="Nanum Gothic"/>
                <a:cs typeface="Nanum Gothic"/>
              </a:rPr>
              <a:t> </a:t>
            </a:r>
            <a:r>
              <a:rPr dirty="0" sz="1500" spc="35">
                <a:solidFill>
                  <a:srgbClr val="939598"/>
                </a:solidFill>
                <a:latin typeface="Nanum Gothic"/>
                <a:cs typeface="Nanum Gothic"/>
              </a:rPr>
              <a:t>TECHNOLOGY</a:t>
            </a:r>
            <a:endParaRPr sz="1500">
              <a:latin typeface="Nanum Gothic"/>
              <a:cs typeface="Nanum Gothic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60158" y="1447557"/>
            <a:ext cx="4352290" cy="5330825"/>
            <a:chOff x="660158" y="1447557"/>
            <a:chExt cx="4352290" cy="533082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310" y="2336253"/>
              <a:ext cx="3551859" cy="197834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66508" y="1453907"/>
              <a:ext cx="4339590" cy="5318125"/>
            </a:xfrm>
            <a:custGeom>
              <a:avLst/>
              <a:gdLst/>
              <a:ahLst/>
              <a:cxnLst/>
              <a:rect l="l" t="t" r="r" b="b"/>
              <a:pathLst>
                <a:path w="4339590" h="5318125">
                  <a:moveTo>
                    <a:pt x="4104881" y="5317782"/>
                  </a:moveTo>
                  <a:lnTo>
                    <a:pt x="234607" y="5317782"/>
                  </a:lnTo>
                  <a:lnTo>
                    <a:pt x="187326" y="5313015"/>
                  </a:lnTo>
                  <a:lnTo>
                    <a:pt x="143289" y="5299344"/>
                  </a:lnTo>
                  <a:lnTo>
                    <a:pt x="103438" y="5277713"/>
                  </a:lnTo>
                  <a:lnTo>
                    <a:pt x="68716" y="5249065"/>
                  </a:lnTo>
                  <a:lnTo>
                    <a:pt x="40068" y="5214344"/>
                  </a:lnTo>
                  <a:lnTo>
                    <a:pt x="18437" y="5174492"/>
                  </a:lnTo>
                  <a:lnTo>
                    <a:pt x="4766" y="5130455"/>
                  </a:lnTo>
                  <a:lnTo>
                    <a:pt x="0" y="5083175"/>
                  </a:lnTo>
                  <a:lnTo>
                    <a:pt x="0" y="234594"/>
                  </a:lnTo>
                  <a:lnTo>
                    <a:pt x="4766" y="187314"/>
                  </a:lnTo>
                  <a:lnTo>
                    <a:pt x="18437" y="143278"/>
                  </a:lnTo>
                  <a:lnTo>
                    <a:pt x="40068" y="103429"/>
                  </a:lnTo>
                  <a:lnTo>
                    <a:pt x="68716" y="68710"/>
                  </a:lnTo>
                  <a:lnTo>
                    <a:pt x="103438" y="40064"/>
                  </a:lnTo>
                  <a:lnTo>
                    <a:pt x="143289" y="18435"/>
                  </a:lnTo>
                  <a:lnTo>
                    <a:pt x="187326" y="4766"/>
                  </a:lnTo>
                  <a:lnTo>
                    <a:pt x="234607" y="0"/>
                  </a:lnTo>
                  <a:lnTo>
                    <a:pt x="4104881" y="0"/>
                  </a:lnTo>
                  <a:lnTo>
                    <a:pt x="4152161" y="4766"/>
                  </a:lnTo>
                  <a:lnTo>
                    <a:pt x="4196199" y="18435"/>
                  </a:lnTo>
                  <a:lnTo>
                    <a:pt x="4236050" y="40064"/>
                  </a:lnTo>
                  <a:lnTo>
                    <a:pt x="4270771" y="68710"/>
                  </a:lnTo>
                  <a:lnTo>
                    <a:pt x="4299419" y="103429"/>
                  </a:lnTo>
                  <a:lnTo>
                    <a:pt x="4321051" y="143278"/>
                  </a:lnTo>
                  <a:lnTo>
                    <a:pt x="4334721" y="187314"/>
                  </a:lnTo>
                  <a:lnTo>
                    <a:pt x="4339488" y="234594"/>
                  </a:lnTo>
                  <a:lnTo>
                    <a:pt x="4339488" y="5083175"/>
                  </a:lnTo>
                  <a:lnTo>
                    <a:pt x="4334721" y="5130455"/>
                  </a:lnTo>
                  <a:lnTo>
                    <a:pt x="4321051" y="5174492"/>
                  </a:lnTo>
                  <a:lnTo>
                    <a:pt x="4299419" y="5214344"/>
                  </a:lnTo>
                  <a:lnTo>
                    <a:pt x="4270771" y="5249065"/>
                  </a:lnTo>
                  <a:lnTo>
                    <a:pt x="4236050" y="5277713"/>
                  </a:lnTo>
                  <a:lnTo>
                    <a:pt x="4196199" y="5299344"/>
                  </a:lnTo>
                  <a:lnTo>
                    <a:pt x="4152161" y="5313015"/>
                  </a:lnTo>
                  <a:lnTo>
                    <a:pt x="4104881" y="5317782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665127" y="1447557"/>
            <a:ext cx="4352290" cy="5330825"/>
            <a:chOff x="5665127" y="1447557"/>
            <a:chExt cx="4352290" cy="5330825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6449" y="2336253"/>
              <a:ext cx="3509517" cy="190632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671477" y="1453907"/>
              <a:ext cx="4339590" cy="5318125"/>
            </a:xfrm>
            <a:custGeom>
              <a:avLst/>
              <a:gdLst/>
              <a:ahLst/>
              <a:cxnLst/>
              <a:rect l="l" t="t" r="r" b="b"/>
              <a:pathLst>
                <a:path w="4339590" h="5318125">
                  <a:moveTo>
                    <a:pt x="4104881" y="5317782"/>
                  </a:moveTo>
                  <a:lnTo>
                    <a:pt x="234607" y="5317782"/>
                  </a:lnTo>
                  <a:lnTo>
                    <a:pt x="187326" y="5313015"/>
                  </a:lnTo>
                  <a:lnTo>
                    <a:pt x="143289" y="5299344"/>
                  </a:lnTo>
                  <a:lnTo>
                    <a:pt x="103438" y="5277713"/>
                  </a:lnTo>
                  <a:lnTo>
                    <a:pt x="68716" y="5249065"/>
                  </a:lnTo>
                  <a:lnTo>
                    <a:pt x="40068" y="5214344"/>
                  </a:lnTo>
                  <a:lnTo>
                    <a:pt x="18437" y="5174492"/>
                  </a:lnTo>
                  <a:lnTo>
                    <a:pt x="4766" y="5130455"/>
                  </a:lnTo>
                  <a:lnTo>
                    <a:pt x="0" y="5083175"/>
                  </a:lnTo>
                  <a:lnTo>
                    <a:pt x="0" y="234594"/>
                  </a:lnTo>
                  <a:lnTo>
                    <a:pt x="4766" y="187314"/>
                  </a:lnTo>
                  <a:lnTo>
                    <a:pt x="18437" y="143278"/>
                  </a:lnTo>
                  <a:lnTo>
                    <a:pt x="40068" y="103429"/>
                  </a:lnTo>
                  <a:lnTo>
                    <a:pt x="68716" y="68710"/>
                  </a:lnTo>
                  <a:lnTo>
                    <a:pt x="103438" y="40064"/>
                  </a:lnTo>
                  <a:lnTo>
                    <a:pt x="143289" y="18435"/>
                  </a:lnTo>
                  <a:lnTo>
                    <a:pt x="187326" y="4766"/>
                  </a:lnTo>
                  <a:lnTo>
                    <a:pt x="234607" y="0"/>
                  </a:lnTo>
                  <a:lnTo>
                    <a:pt x="4104881" y="0"/>
                  </a:lnTo>
                  <a:lnTo>
                    <a:pt x="4152161" y="4766"/>
                  </a:lnTo>
                  <a:lnTo>
                    <a:pt x="4196199" y="18435"/>
                  </a:lnTo>
                  <a:lnTo>
                    <a:pt x="4236050" y="40064"/>
                  </a:lnTo>
                  <a:lnTo>
                    <a:pt x="4270771" y="68710"/>
                  </a:lnTo>
                  <a:lnTo>
                    <a:pt x="4299419" y="103429"/>
                  </a:lnTo>
                  <a:lnTo>
                    <a:pt x="4321051" y="143278"/>
                  </a:lnTo>
                  <a:lnTo>
                    <a:pt x="4334721" y="187314"/>
                  </a:lnTo>
                  <a:lnTo>
                    <a:pt x="4339488" y="234594"/>
                  </a:lnTo>
                  <a:lnTo>
                    <a:pt x="4339488" y="5083175"/>
                  </a:lnTo>
                  <a:lnTo>
                    <a:pt x="4334721" y="5130455"/>
                  </a:lnTo>
                  <a:lnTo>
                    <a:pt x="4321051" y="5174492"/>
                  </a:lnTo>
                  <a:lnTo>
                    <a:pt x="4299419" y="5214344"/>
                  </a:lnTo>
                  <a:lnTo>
                    <a:pt x="4270771" y="5249065"/>
                  </a:lnTo>
                  <a:lnTo>
                    <a:pt x="4236050" y="5277713"/>
                  </a:lnTo>
                  <a:lnTo>
                    <a:pt x="4196199" y="5299344"/>
                  </a:lnTo>
                  <a:lnTo>
                    <a:pt x="4152161" y="5313015"/>
                  </a:lnTo>
                  <a:lnTo>
                    <a:pt x="4104881" y="5317782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91780" y="4848504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제품명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54389" y="4862029"/>
            <a:ext cx="16751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E5071C_4Port</a:t>
            </a:r>
            <a:r>
              <a:rPr dirty="0" sz="1300" spc="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NanumSquare Neo OTF"/>
                <a:cs typeface="NanumSquare Neo OTF"/>
              </a:rPr>
              <a:t>Type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79091" y="1560282"/>
            <a:ext cx="192913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0" b="1">
                <a:solidFill>
                  <a:srgbClr val="231F20"/>
                </a:solidFill>
                <a:latin typeface="NanumSquare Neo OTF"/>
                <a:cs typeface="NanumSquare Neo OTF"/>
              </a:rPr>
              <a:t>Network</a:t>
            </a:r>
            <a:r>
              <a:rPr dirty="0" sz="1650" spc="-40" b="1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650" spc="-10" b="1">
                <a:solidFill>
                  <a:srgbClr val="231F20"/>
                </a:solidFill>
                <a:latin typeface="NanumSquare Neo OTF"/>
                <a:cs typeface="NanumSquare Neo OTF"/>
              </a:rPr>
              <a:t>Analyzer</a:t>
            </a:r>
            <a:endParaRPr sz="1650">
              <a:latin typeface="NanumSquare Neo OTF"/>
              <a:cs typeface="NanumSquare Neo OTF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73667" y="1560282"/>
            <a:ext cx="192913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0" b="1">
                <a:solidFill>
                  <a:srgbClr val="231F20"/>
                </a:solidFill>
                <a:latin typeface="NanumSquare Neo OTF"/>
                <a:cs typeface="NanumSquare Neo OTF"/>
              </a:rPr>
              <a:t>Network</a:t>
            </a:r>
            <a:r>
              <a:rPr dirty="0" sz="1650" spc="-40" b="1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650" spc="-10" b="1">
                <a:solidFill>
                  <a:srgbClr val="231F20"/>
                </a:solidFill>
                <a:latin typeface="NanumSquare Neo OTF"/>
                <a:cs typeface="NanumSquare Neo OTF"/>
              </a:rPr>
              <a:t>Analyzer</a:t>
            </a:r>
            <a:endParaRPr sz="1650">
              <a:latin typeface="NanumSquare Neo OTF"/>
              <a:cs typeface="NanumSquare Neo OTF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91780" y="5285613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보유수량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154389" y="5299138"/>
            <a:ext cx="4108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20대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91780" y="5722734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주파수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170709" y="5736259"/>
            <a:ext cx="20897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9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kHz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to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8.5GHz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/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20GHz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92266" y="4848504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제품명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54874" y="4862029"/>
            <a:ext cx="16681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E5071C_2Port</a:t>
            </a:r>
            <a:r>
              <a:rPr dirty="0" sz="1300" spc="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NanumSquare Neo OTF"/>
                <a:cs typeface="NanumSquare Neo OTF"/>
              </a:rPr>
              <a:t>Type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092266" y="5285613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보유수량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154874" y="5299138"/>
            <a:ext cx="4114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50대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092266" y="5722734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주파수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71194" y="5736259"/>
            <a:ext cx="20897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9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kHz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to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8.5GHz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/</a:t>
            </a:r>
            <a:r>
              <a:rPr dirty="0" sz="1300" spc="-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20GHz</a:t>
            </a:r>
            <a:endParaRPr sz="1300">
              <a:latin typeface="NanumSquare Neo OTF"/>
              <a:cs typeface="NanumSquare Neo OT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99045" y="5113934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99045" y="5551042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99045" y="6553627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9530" y="5113934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99530" y="5551042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99530" y="6553627"/>
            <a:ext cx="3498215" cy="25400"/>
          </a:xfrm>
          <a:custGeom>
            <a:avLst/>
            <a:gdLst/>
            <a:ahLst/>
            <a:cxnLst/>
            <a:rect l="l" t="t" r="r" b="b"/>
            <a:pathLst>
              <a:path w="3498215" h="25400">
                <a:moveTo>
                  <a:pt x="0" y="25400"/>
                </a:moveTo>
                <a:lnTo>
                  <a:pt x="3497897" y="25400"/>
                </a:lnTo>
                <a:lnTo>
                  <a:pt x="349789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6598" y="366788"/>
            <a:ext cx="1835391" cy="2934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76275" y="347551"/>
            <a:ext cx="5029835" cy="41655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50" spc="275">
                <a:solidFill>
                  <a:srgbClr val="28ACB3"/>
                </a:solidFill>
              </a:rPr>
              <a:t>NS</a:t>
            </a:r>
            <a:r>
              <a:rPr dirty="0" sz="2550" spc="-50">
                <a:solidFill>
                  <a:srgbClr val="28ACB3"/>
                </a:solidFill>
              </a:rPr>
              <a:t> </a:t>
            </a:r>
            <a:r>
              <a:rPr dirty="0" sz="2550" spc="160">
                <a:solidFill>
                  <a:srgbClr val="28ACB3"/>
                </a:solidFill>
              </a:rPr>
              <a:t>Telecom의</a:t>
            </a:r>
            <a:r>
              <a:rPr dirty="0" sz="2550" spc="-45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계측장비</a:t>
            </a:r>
            <a:r>
              <a:rPr dirty="0" sz="2550" spc="-45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보유</a:t>
            </a:r>
            <a:r>
              <a:rPr dirty="0" sz="2550" spc="-45">
                <a:solidFill>
                  <a:srgbClr val="28ACB3"/>
                </a:solidFill>
              </a:rPr>
              <a:t> </a:t>
            </a:r>
            <a:r>
              <a:rPr dirty="0" sz="2550" spc="-25">
                <a:solidFill>
                  <a:srgbClr val="28ACB3"/>
                </a:solidFill>
              </a:rPr>
              <a:t>현황</a:t>
            </a:r>
            <a:endParaRPr sz="2550"/>
          </a:p>
        </p:txBody>
      </p:sp>
      <p:sp>
        <p:nvSpPr>
          <p:cNvPr id="10" name="object 10" descr=""/>
          <p:cNvSpPr txBox="1"/>
          <p:nvPr/>
        </p:nvSpPr>
        <p:spPr>
          <a:xfrm>
            <a:off x="576275" y="821614"/>
            <a:ext cx="29298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5">
                <a:solidFill>
                  <a:srgbClr val="939598"/>
                </a:solidFill>
                <a:latin typeface="Nanum Gothic"/>
                <a:cs typeface="Nanum Gothic"/>
              </a:rPr>
              <a:t>DEVELOPMENT</a:t>
            </a:r>
            <a:r>
              <a:rPr dirty="0" sz="1500" spc="-60">
                <a:solidFill>
                  <a:srgbClr val="939598"/>
                </a:solidFill>
                <a:latin typeface="Nanum Gothic"/>
                <a:cs typeface="Nanum Gothic"/>
              </a:rPr>
              <a:t> </a:t>
            </a:r>
            <a:r>
              <a:rPr dirty="0" sz="1500" spc="35">
                <a:solidFill>
                  <a:srgbClr val="939598"/>
                </a:solidFill>
                <a:latin typeface="Nanum Gothic"/>
                <a:cs typeface="Nanum Gothic"/>
              </a:rPr>
              <a:t>TECHNOLOGY</a:t>
            </a:r>
            <a:endParaRPr sz="1500">
              <a:latin typeface="Nanum Gothic"/>
              <a:cs typeface="Nanum Gothic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67423" y="1447557"/>
            <a:ext cx="4352290" cy="5330825"/>
            <a:chOff x="667423" y="1447557"/>
            <a:chExt cx="4352290" cy="533082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668" y="2250922"/>
              <a:ext cx="3172650" cy="214900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3773" y="1453907"/>
              <a:ext cx="4339590" cy="5318125"/>
            </a:xfrm>
            <a:custGeom>
              <a:avLst/>
              <a:gdLst/>
              <a:ahLst/>
              <a:cxnLst/>
              <a:rect l="l" t="t" r="r" b="b"/>
              <a:pathLst>
                <a:path w="4339590" h="5318125">
                  <a:moveTo>
                    <a:pt x="4104881" y="5317782"/>
                  </a:moveTo>
                  <a:lnTo>
                    <a:pt x="234607" y="5317782"/>
                  </a:lnTo>
                  <a:lnTo>
                    <a:pt x="187326" y="5313015"/>
                  </a:lnTo>
                  <a:lnTo>
                    <a:pt x="143289" y="5299344"/>
                  </a:lnTo>
                  <a:lnTo>
                    <a:pt x="103438" y="5277713"/>
                  </a:lnTo>
                  <a:lnTo>
                    <a:pt x="68716" y="5249065"/>
                  </a:lnTo>
                  <a:lnTo>
                    <a:pt x="40068" y="5214344"/>
                  </a:lnTo>
                  <a:lnTo>
                    <a:pt x="18437" y="5174492"/>
                  </a:lnTo>
                  <a:lnTo>
                    <a:pt x="4766" y="5130455"/>
                  </a:lnTo>
                  <a:lnTo>
                    <a:pt x="0" y="5083175"/>
                  </a:lnTo>
                  <a:lnTo>
                    <a:pt x="0" y="234594"/>
                  </a:lnTo>
                  <a:lnTo>
                    <a:pt x="4766" y="187314"/>
                  </a:lnTo>
                  <a:lnTo>
                    <a:pt x="18437" y="143278"/>
                  </a:lnTo>
                  <a:lnTo>
                    <a:pt x="40068" y="103429"/>
                  </a:lnTo>
                  <a:lnTo>
                    <a:pt x="68716" y="68710"/>
                  </a:lnTo>
                  <a:lnTo>
                    <a:pt x="103438" y="40064"/>
                  </a:lnTo>
                  <a:lnTo>
                    <a:pt x="143289" y="18435"/>
                  </a:lnTo>
                  <a:lnTo>
                    <a:pt x="187326" y="4766"/>
                  </a:lnTo>
                  <a:lnTo>
                    <a:pt x="234607" y="0"/>
                  </a:lnTo>
                  <a:lnTo>
                    <a:pt x="4104881" y="0"/>
                  </a:lnTo>
                  <a:lnTo>
                    <a:pt x="4152161" y="4766"/>
                  </a:lnTo>
                  <a:lnTo>
                    <a:pt x="4196199" y="18435"/>
                  </a:lnTo>
                  <a:lnTo>
                    <a:pt x="4236050" y="40064"/>
                  </a:lnTo>
                  <a:lnTo>
                    <a:pt x="4270771" y="68710"/>
                  </a:lnTo>
                  <a:lnTo>
                    <a:pt x="4299419" y="103429"/>
                  </a:lnTo>
                  <a:lnTo>
                    <a:pt x="4321051" y="143278"/>
                  </a:lnTo>
                  <a:lnTo>
                    <a:pt x="4334721" y="187314"/>
                  </a:lnTo>
                  <a:lnTo>
                    <a:pt x="4339488" y="234594"/>
                  </a:lnTo>
                  <a:lnTo>
                    <a:pt x="4339488" y="5083175"/>
                  </a:lnTo>
                  <a:lnTo>
                    <a:pt x="4334721" y="5130455"/>
                  </a:lnTo>
                  <a:lnTo>
                    <a:pt x="4321051" y="5174492"/>
                  </a:lnTo>
                  <a:lnTo>
                    <a:pt x="4299419" y="5214344"/>
                  </a:lnTo>
                  <a:lnTo>
                    <a:pt x="4270771" y="5249065"/>
                  </a:lnTo>
                  <a:lnTo>
                    <a:pt x="4236050" y="5277713"/>
                  </a:lnTo>
                  <a:lnTo>
                    <a:pt x="4196199" y="5299344"/>
                  </a:lnTo>
                  <a:lnTo>
                    <a:pt x="4152161" y="5313015"/>
                  </a:lnTo>
                  <a:lnTo>
                    <a:pt x="4104881" y="5317782"/>
                  </a:lnTo>
                  <a:close/>
                </a:path>
              </a:pathLst>
            </a:custGeom>
            <a:ln w="127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5678741" y="1453907"/>
            <a:ext cx="4339590" cy="5318125"/>
          </a:xfrm>
          <a:custGeom>
            <a:avLst/>
            <a:gdLst/>
            <a:ahLst/>
            <a:cxnLst/>
            <a:rect l="l" t="t" r="r" b="b"/>
            <a:pathLst>
              <a:path w="4339590" h="5318125">
                <a:moveTo>
                  <a:pt x="4104881" y="5317782"/>
                </a:moveTo>
                <a:lnTo>
                  <a:pt x="234607" y="5317782"/>
                </a:lnTo>
                <a:lnTo>
                  <a:pt x="187326" y="5313015"/>
                </a:lnTo>
                <a:lnTo>
                  <a:pt x="143289" y="5299344"/>
                </a:lnTo>
                <a:lnTo>
                  <a:pt x="103438" y="5277713"/>
                </a:lnTo>
                <a:lnTo>
                  <a:pt x="68716" y="5249065"/>
                </a:lnTo>
                <a:lnTo>
                  <a:pt x="40068" y="5214344"/>
                </a:lnTo>
                <a:lnTo>
                  <a:pt x="18437" y="5174492"/>
                </a:lnTo>
                <a:lnTo>
                  <a:pt x="4766" y="5130455"/>
                </a:lnTo>
                <a:lnTo>
                  <a:pt x="0" y="5083175"/>
                </a:lnTo>
                <a:lnTo>
                  <a:pt x="0" y="234594"/>
                </a:lnTo>
                <a:lnTo>
                  <a:pt x="4766" y="187314"/>
                </a:lnTo>
                <a:lnTo>
                  <a:pt x="18437" y="143278"/>
                </a:lnTo>
                <a:lnTo>
                  <a:pt x="40068" y="103429"/>
                </a:lnTo>
                <a:lnTo>
                  <a:pt x="68716" y="68710"/>
                </a:lnTo>
                <a:lnTo>
                  <a:pt x="103438" y="40064"/>
                </a:lnTo>
                <a:lnTo>
                  <a:pt x="143289" y="18435"/>
                </a:lnTo>
                <a:lnTo>
                  <a:pt x="187326" y="4766"/>
                </a:lnTo>
                <a:lnTo>
                  <a:pt x="234607" y="0"/>
                </a:lnTo>
                <a:lnTo>
                  <a:pt x="4104881" y="0"/>
                </a:lnTo>
                <a:lnTo>
                  <a:pt x="4152161" y="4766"/>
                </a:lnTo>
                <a:lnTo>
                  <a:pt x="4196199" y="18435"/>
                </a:lnTo>
                <a:lnTo>
                  <a:pt x="4236050" y="40064"/>
                </a:lnTo>
                <a:lnTo>
                  <a:pt x="4270771" y="68710"/>
                </a:lnTo>
                <a:lnTo>
                  <a:pt x="4299419" y="103429"/>
                </a:lnTo>
                <a:lnTo>
                  <a:pt x="4321051" y="143278"/>
                </a:lnTo>
                <a:lnTo>
                  <a:pt x="4334721" y="187314"/>
                </a:lnTo>
                <a:lnTo>
                  <a:pt x="4339488" y="234594"/>
                </a:lnTo>
                <a:lnTo>
                  <a:pt x="4339488" y="5083175"/>
                </a:lnTo>
                <a:lnTo>
                  <a:pt x="4334721" y="5130455"/>
                </a:lnTo>
                <a:lnTo>
                  <a:pt x="4321051" y="5174492"/>
                </a:lnTo>
                <a:lnTo>
                  <a:pt x="4299419" y="5214344"/>
                </a:lnTo>
                <a:lnTo>
                  <a:pt x="4270771" y="5249065"/>
                </a:lnTo>
                <a:lnTo>
                  <a:pt x="4236050" y="5277713"/>
                </a:lnTo>
                <a:lnTo>
                  <a:pt x="4196199" y="5299344"/>
                </a:lnTo>
                <a:lnTo>
                  <a:pt x="4152161" y="5313015"/>
                </a:lnTo>
                <a:lnTo>
                  <a:pt x="4104881" y="5317782"/>
                </a:lnTo>
                <a:close/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099045" y="4848504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제품명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61654" y="4862029"/>
            <a:ext cx="66357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PIM 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S1L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86358" y="1560282"/>
            <a:ext cx="158242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b="1">
                <a:solidFill>
                  <a:srgbClr val="231F20"/>
                </a:solidFill>
                <a:latin typeface="NanumSquare Neo OTF"/>
                <a:cs typeface="NanumSquare Neo OTF"/>
              </a:rPr>
              <a:t>PIMD</a:t>
            </a:r>
            <a:r>
              <a:rPr dirty="0" sz="1650" spc="-50" b="1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650" spc="-10" b="1">
                <a:solidFill>
                  <a:srgbClr val="231F20"/>
                </a:solidFill>
                <a:latin typeface="NanumSquare Neo OTF"/>
                <a:cs typeface="NanumSquare Neo OTF"/>
              </a:rPr>
              <a:t>Analyzer</a:t>
            </a:r>
            <a:endParaRPr sz="1650">
              <a:latin typeface="NanumSquare Neo OTF"/>
              <a:cs typeface="NanumSquare Neo OTF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80934" y="1560282"/>
            <a:ext cx="158242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b="1">
                <a:solidFill>
                  <a:srgbClr val="231F20"/>
                </a:solidFill>
                <a:latin typeface="NanumSquare Neo OTF"/>
                <a:cs typeface="NanumSquare Neo OTF"/>
              </a:rPr>
              <a:t>PIMD</a:t>
            </a:r>
            <a:r>
              <a:rPr dirty="0" sz="1650" spc="-50" b="1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650" spc="-10" b="1">
                <a:solidFill>
                  <a:srgbClr val="231F20"/>
                </a:solidFill>
                <a:latin typeface="NanumSquare Neo OTF"/>
                <a:cs typeface="NanumSquare Neo OTF"/>
              </a:rPr>
              <a:t>Analyzer</a:t>
            </a:r>
            <a:endParaRPr sz="1650">
              <a:latin typeface="NanumSquare Neo OTF"/>
              <a:cs typeface="NanumSquare Neo OTF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99045" y="5285613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보유수량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99045" y="5721777"/>
            <a:ext cx="1038225" cy="83185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143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 sz="140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</a:pPr>
            <a:r>
              <a:rPr dirty="0" sz="14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제품정보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77973" y="5736259"/>
            <a:ext cx="2457450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5G를</a:t>
            </a:r>
            <a:r>
              <a:rPr dirty="0" sz="1300" spc="-4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포함한</a:t>
            </a:r>
            <a:r>
              <a:rPr dirty="0" sz="1300" spc="-4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이동통신</a:t>
            </a:r>
            <a:r>
              <a:rPr dirty="0" sz="1300" spc="-4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주파수</a:t>
            </a:r>
            <a:r>
              <a:rPr dirty="0" sz="1300" spc="-3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측정</a:t>
            </a:r>
            <a:endParaRPr sz="1300">
              <a:latin typeface="NanumSquare Neo OTF"/>
              <a:cs typeface="NanumSquare Neo OTF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출력세기</a:t>
            </a:r>
            <a:r>
              <a:rPr dirty="0" sz="1300" spc="-5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범위</a:t>
            </a:r>
            <a:endParaRPr sz="1300">
              <a:latin typeface="NanumSquare Neo OTF"/>
              <a:cs typeface="NanumSquare Neo OTF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2</a:t>
            </a:r>
            <a:r>
              <a:rPr dirty="0" sz="1300" spc="-1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x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15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dBm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to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44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dBm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177973" y="5299240"/>
            <a:ext cx="2965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9대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099530" y="4848504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NanumSquare Neo OTF"/>
                <a:cs typeface="NanumSquare Neo OTF"/>
              </a:rPr>
              <a:t>제품명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62127" y="4862029"/>
            <a:ext cx="109855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PIM 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Analyzer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99530" y="5285613"/>
            <a:ext cx="1038225" cy="26543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333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보유수량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99530" y="5721777"/>
            <a:ext cx="1038225" cy="83185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1143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 sz="140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</a:pPr>
            <a:r>
              <a:rPr dirty="0" sz="1400" spc="-20" b="1">
                <a:solidFill>
                  <a:srgbClr val="FFFFFF"/>
                </a:solidFill>
                <a:latin typeface="NanumSquare Neo OTF"/>
                <a:cs typeface="NanumSquare Neo OTF"/>
              </a:rPr>
              <a:t>제품정보</a:t>
            </a:r>
            <a:endParaRPr sz="1400">
              <a:latin typeface="NanumSquare Neo OTF"/>
              <a:cs typeface="NanumSquare Neo OTF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178458" y="5973127"/>
            <a:ext cx="1980564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+25~+45dBm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 / </a:t>
            </a:r>
            <a:r>
              <a:rPr dirty="0" sz="1300" spc="-10">
                <a:solidFill>
                  <a:srgbClr val="231F20"/>
                </a:solidFill>
                <a:latin typeface="NanumSquare Neo OTF"/>
                <a:cs typeface="NanumSquare Neo OTF"/>
              </a:rPr>
              <a:t>100KHz</a:t>
            </a:r>
            <a:endParaRPr sz="1300">
              <a:latin typeface="NanumSquare Neo OTF"/>
              <a:cs typeface="NanumSquare Neo OTF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178458" y="5299189"/>
            <a:ext cx="22275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주문제작</a:t>
            </a:r>
            <a:r>
              <a:rPr dirty="0" sz="1300" spc="-3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_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제작기간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>
                <a:solidFill>
                  <a:srgbClr val="231F20"/>
                </a:solidFill>
                <a:latin typeface="NanumSquare Neo OTF"/>
                <a:cs typeface="NanumSquare Neo OTF"/>
              </a:rPr>
              <a:t>45일</a:t>
            </a:r>
            <a:r>
              <a:rPr dirty="0" sz="1300" spc="-30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NanumSquare Neo OTF"/>
                <a:cs typeface="NanumSquare Neo OTF"/>
              </a:rPr>
              <a:t>소요</a:t>
            </a:r>
            <a:endParaRPr sz="1300">
              <a:latin typeface="NanumSquare Neo OTF"/>
              <a:cs typeface="NanumSquare Neo OTF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3599" y="2421343"/>
            <a:ext cx="4040974" cy="20204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3671" y="547179"/>
            <a:ext cx="9316085" cy="6203315"/>
            <a:chOff x="523671" y="547179"/>
            <a:chExt cx="9316085" cy="6203315"/>
          </a:xfrm>
        </p:grpSpPr>
        <p:sp>
          <p:nvSpPr>
            <p:cNvPr id="3" name="object 3" descr=""/>
            <p:cNvSpPr/>
            <p:nvPr/>
          </p:nvSpPr>
          <p:spPr>
            <a:xfrm>
              <a:off x="523671" y="547179"/>
              <a:ext cx="1478915" cy="1478915"/>
            </a:xfrm>
            <a:custGeom>
              <a:avLst/>
              <a:gdLst/>
              <a:ahLst/>
              <a:cxnLst/>
              <a:rect l="l" t="t" r="r" b="b"/>
              <a:pathLst>
                <a:path w="1478914" h="1478914">
                  <a:moveTo>
                    <a:pt x="1478610" y="0"/>
                  </a:moveTo>
                  <a:lnTo>
                    <a:pt x="0" y="0"/>
                  </a:lnTo>
                  <a:lnTo>
                    <a:pt x="0" y="1478610"/>
                  </a:lnTo>
                  <a:lnTo>
                    <a:pt x="1478610" y="1478610"/>
                  </a:lnTo>
                  <a:lnTo>
                    <a:pt x="1478610" y="0"/>
                  </a:lnTo>
                  <a:close/>
                </a:path>
              </a:pathLst>
            </a:custGeom>
            <a:solidFill>
              <a:srgbClr val="28AC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25220" y="829284"/>
              <a:ext cx="9008110" cy="5915025"/>
            </a:xfrm>
            <a:custGeom>
              <a:avLst/>
              <a:gdLst/>
              <a:ahLst/>
              <a:cxnLst/>
              <a:rect l="l" t="t" r="r" b="b"/>
              <a:pathLst>
                <a:path w="9008110" h="5915025">
                  <a:moveTo>
                    <a:pt x="9007817" y="5914415"/>
                  </a:moveTo>
                  <a:lnTo>
                    <a:pt x="0" y="5914415"/>
                  </a:lnTo>
                  <a:lnTo>
                    <a:pt x="0" y="0"/>
                  </a:lnTo>
                  <a:lnTo>
                    <a:pt x="9007817" y="0"/>
                  </a:lnTo>
                  <a:lnTo>
                    <a:pt x="9007817" y="5914415"/>
                  </a:lnTo>
                  <a:close/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4388" y="803745"/>
            <a:ext cx="1028700" cy="7880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385445" algn="l"/>
                <a:tab pos="758190" algn="l"/>
              </a:tabLst>
            </a:pPr>
            <a:r>
              <a:rPr dirty="0" sz="2000" spc="-50"/>
              <a:t>인</a:t>
            </a:r>
            <a:r>
              <a:rPr dirty="0" sz="2000"/>
              <a:t>	</a:t>
            </a:r>
            <a:r>
              <a:rPr dirty="0" sz="2000" spc="-50"/>
              <a:t>증</a:t>
            </a:r>
            <a:r>
              <a:rPr dirty="0" sz="2000"/>
              <a:t>	</a:t>
            </a:r>
            <a:r>
              <a:rPr dirty="0" sz="2000" spc="-60"/>
              <a:t>서 </a:t>
            </a:r>
            <a:r>
              <a:rPr dirty="0" sz="2000" spc="-50"/>
              <a:t>현</a:t>
            </a:r>
            <a:r>
              <a:rPr dirty="0" sz="2000"/>
              <a:t>		</a:t>
            </a:r>
            <a:r>
              <a:rPr dirty="0" sz="2000" spc="-465"/>
              <a:t> </a:t>
            </a:r>
            <a:r>
              <a:rPr dirty="0" sz="2000"/>
              <a:t>황</a:t>
            </a:r>
            <a:endParaRPr sz="2000"/>
          </a:p>
        </p:txBody>
      </p:sp>
      <p:grpSp>
        <p:nvGrpSpPr>
          <p:cNvPr id="6" name="object 6" descr=""/>
          <p:cNvGrpSpPr/>
          <p:nvPr/>
        </p:nvGrpSpPr>
        <p:grpSpPr>
          <a:xfrm>
            <a:off x="2711208" y="4063203"/>
            <a:ext cx="5852160" cy="2399030"/>
            <a:chOff x="2711208" y="4063203"/>
            <a:chExt cx="5852160" cy="239903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6280" y="4079957"/>
              <a:ext cx="1847087" cy="238199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232" y="4146994"/>
              <a:ext cx="1627911" cy="217689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2888" y="4063203"/>
              <a:ext cx="1847087" cy="237283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5151" y="4128033"/>
              <a:ext cx="1627924" cy="217689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1208" y="4073861"/>
              <a:ext cx="1857730" cy="23697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6075" y="4146994"/>
              <a:ext cx="1645907" cy="215793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371465" y="1143177"/>
            <a:ext cx="578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8ACB3"/>
                </a:solidFill>
                <a:latin typeface="Hancom MalangMalang"/>
                <a:cs typeface="Hancom MalangMalang"/>
              </a:rPr>
              <a:t>특허증_2</a:t>
            </a:r>
            <a:endParaRPr sz="1200">
              <a:latin typeface="Hancom MalangMalang"/>
              <a:cs typeface="Hancom MalangMalang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76853" y="1143177"/>
            <a:ext cx="549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8ACB3"/>
                </a:solidFill>
                <a:latin typeface="Hancom MalangMalang"/>
                <a:cs typeface="Hancom MalangMalang"/>
              </a:rPr>
              <a:t>특허증_1</a:t>
            </a:r>
            <a:endParaRPr sz="1200">
              <a:latin typeface="Hancom MalangMalang"/>
              <a:cs typeface="Hancom MalangMalang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27070" y="3871290"/>
            <a:ext cx="964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8ACB3"/>
                </a:solidFill>
                <a:latin typeface="Hancom MalangMalang"/>
                <a:cs typeface="Hancom MalangMalang"/>
              </a:rPr>
              <a:t>벤처기업확인서</a:t>
            </a:r>
            <a:endParaRPr sz="1200">
              <a:latin typeface="Hancom MalangMalang"/>
              <a:cs typeface="Hancom MalangMalang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21427" y="3871290"/>
            <a:ext cx="13760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8ACB3"/>
                </a:solidFill>
                <a:latin typeface="Hancom MalangMalang"/>
                <a:cs typeface="Hancom MalangMalang"/>
              </a:rPr>
              <a:t>기업부설연구소 </a:t>
            </a:r>
            <a:r>
              <a:rPr dirty="0" sz="1200" spc="-25">
                <a:solidFill>
                  <a:srgbClr val="28ACB3"/>
                </a:solidFill>
                <a:latin typeface="Hancom MalangMalang"/>
                <a:cs typeface="Hancom MalangMalang"/>
              </a:rPr>
              <a:t>인증서</a:t>
            </a:r>
            <a:endParaRPr sz="1200">
              <a:latin typeface="Hancom MalangMalang"/>
              <a:cs typeface="Hancom MalangMalang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065695" y="3871290"/>
            <a:ext cx="1069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8ACB3"/>
                </a:solidFill>
                <a:latin typeface="Hancom MalangMalang"/>
                <a:cs typeface="Hancom MalangMalang"/>
              </a:rPr>
              <a:t>ISO9001</a:t>
            </a:r>
            <a:r>
              <a:rPr dirty="0" sz="1200" spc="-35">
                <a:solidFill>
                  <a:srgbClr val="28ACB3"/>
                </a:solidFill>
                <a:latin typeface="Hancom MalangMalang"/>
                <a:cs typeface="Hancom MalangMalang"/>
              </a:rPr>
              <a:t> </a:t>
            </a:r>
            <a:r>
              <a:rPr dirty="0" sz="1200" spc="-25">
                <a:solidFill>
                  <a:srgbClr val="28ACB3"/>
                </a:solidFill>
                <a:latin typeface="Hancom MalangMalang"/>
                <a:cs typeface="Hancom MalangMalang"/>
              </a:rPr>
              <a:t>인증서</a:t>
            </a:r>
            <a:endParaRPr sz="1200">
              <a:latin typeface="Hancom MalangMalang"/>
              <a:cs typeface="Hancom MalangMalang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18679" y="1143177"/>
            <a:ext cx="655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8ACB3"/>
                </a:solidFill>
                <a:latin typeface="Hancom MalangMalang"/>
                <a:cs typeface="Hancom MalangMalang"/>
              </a:rPr>
              <a:t>KC</a:t>
            </a:r>
            <a:r>
              <a:rPr dirty="0" sz="1200" spc="-50">
                <a:solidFill>
                  <a:srgbClr val="28ACB3"/>
                </a:solidFill>
                <a:latin typeface="Hancom MalangMalang"/>
                <a:cs typeface="Hancom MalangMalang"/>
              </a:rPr>
              <a:t> </a:t>
            </a:r>
            <a:r>
              <a:rPr dirty="0" sz="1200" spc="-25">
                <a:solidFill>
                  <a:srgbClr val="28ACB3"/>
                </a:solidFill>
                <a:latin typeface="Hancom MalangMalang"/>
                <a:cs typeface="Hancom MalangMalang"/>
              </a:rPr>
              <a:t>인증서</a:t>
            </a:r>
            <a:endParaRPr sz="1200">
              <a:latin typeface="Hancom MalangMalang"/>
              <a:cs typeface="Hancom MalangMalang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765560" y="1342847"/>
            <a:ext cx="3792220" cy="2426335"/>
            <a:chOff x="4765560" y="1342847"/>
            <a:chExt cx="3792220" cy="2426335"/>
          </a:xfrm>
        </p:grpSpPr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4568" y="1342847"/>
              <a:ext cx="1822703" cy="242620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8393" y="1415072"/>
              <a:ext cx="1602867" cy="220930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65560" y="1342847"/>
              <a:ext cx="1874520" cy="24262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2941" y="1417447"/>
              <a:ext cx="1650390" cy="2203856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4994033" y="1424116"/>
            <a:ext cx="384810" cy="22606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800" spc="-25">
                <a:latin typeface="Apple SD Gothic Neo Light"/>
                <a:cs typeface="Apple SD Gothic Neo Light"/>
              </a:rPr>
              <a:t>특허증</a:t>
            </a:r>
            <a:endParaRPr sz="800">
              <a:latin typeface="Apple SD Gothic Neo Light"/>
              <a:cs typeface="Apple SD Gothic Neo Ligh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250" spc="-20">
                <a:latin typeface="Arial"/>
                <a:cs typeface="Arial"/>
              </a:rPr>
              <a:t>CERTIFICATE</a:t>
            </a:r>
            <a:r>
              <a:rPr dirty="0" sz="250" spc="35">
                <a:latin typeface="Arial"/>
                <a:cs typeface="Arial"/>
              </a:rPr>
              <a:t> </a:t>
            </a:r>
            <a:r>
              <a:rPr dirty="0" sz="250" spc="-20">
                <a:latin typeface="Arial"/>
                <a:cs typeface="Arial"/>
              </a:rPr>
              <a:t>OF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PATENT</a:t>
            </a:r>
            <a:endParaRPr sz="25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08582" y="1678123"/>
            <a:ext cx="42527" cy="4672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70392" y="1675574"/>
            <a:ext cx="35474" cy="5007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30609" y="1675681"/>
            <a:ext cx="364469" cy="4965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07583" y="1811281"/>
            <a:ext cx="115782" cy="17108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28587" y="1811145"/>
            <a:ext cx="310080" cy="16958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08263" y="2053261"/>
            <a:ext cx="988640" cy="90044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4994033" y="2030838"/>
            <a:ext cx="1021715" cy="1282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00" b="1">
                <a:latin typeface="Ansungtangmyun Bold"/>
                <a:cs typeface="Ansungtangmyun Bold"/>
              </a:rPr>
              <a:t>발명의명칭</a:t>
            </a:r>
            <a:r>
              <a:rPr dirty="0" sz="200">
                <a:latin typeface="Arial"/>
                <a:cs typeface="Arial"/>
              </a:rPr>
              <a:t>Title</a:t>
            </a:r>
            <a:r>
              <a:rPr dirty="0" sz="200" spc="35">
                <a:latin typeface="Arial"/>
                <a:cs typeface="Arial"/>
              </a:rPr>
              <a:t> </a:t>
            </a:r>
            <a:r>
              <a:rPr dirty="0" sz="200">
                <a:latin typeface="Arial"/>
                <a:cs typeface="Arial"/>
              </a:rPr>
              <a:t>of</a:t>
            </a:r>
            <a:r>
              <a:rPr dirty="0" sz="200" spc="40">
                <a:latin typeface="Arial"/>
                <a:cs typeface="Arial"/>
              </a:rPr>
              <a:t> </a:t>
            </a:r>
            <a:r>
              <a:rPr dirty="0" sz="200">
                <a:latin typeface="Arial"/>
                <a:cs typeface="Arial"/>
              </a:rPr>
              <a:t>the</a:t>
            </a:r>
            <a:r>
              <a:rPr dirty="0" sz="200" spc="35">
                <a:latin typeface="Arial"/>
                <a:cs typeface="Arial"/>
              </a:rPr>
              <a:t> </a:t>
            </a:r>
            <a:r>
              <a:rPr dirty="0" sz="200" spc="-10">
                <a:latin typeface="Arial"/>
                <a:cs typeface="Arial"/>
              </a:rPr>
              <a:t>Invention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b="1">
                <a:latin typeface="Ansungtangmyun Bold"/>
                <a:cs typeface="Ansungtangmyun Bold"/>
              </a:rPr>
              <a:t>환자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이송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차량에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노면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안전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정보를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제공하는</a:t>
            </a:r>
            <a:r>
              <a:rPr dirty="0" sz="300" spc="8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장치</a:t>
            </a:r>
            <a:r>
              <a:rPr dirty="0" sz="300" spc="8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및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25" b="1">
                <a:latin typeface="Ansungtangmyun Bold"/>
                <a:cs typeface="Ansungtangmyun Bold"/>
              </a:rPr>
              <a:t>방법</a:t>
            </a:r>
            <a:endParaRPr sz="300">
              <a:latin typeface="Ansungtangmyun Bold"/>
              <a:cs typeface="Ansungtangmyun Bold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07851" y="2355459"/>
            <a:ext cx="1010285" cy="142202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4994033" y="2333225"/>
            <a:ext cx="1041400" cy="1797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00" spc="-10" b="1">
                <a:latin typeface="Ansungtangmyun Bold"/>
                <a:cs typeface="Ansungtangmyun Bold"/>
              </a:rPr>
              <a:t>특허권자</a:t>
            </a:r>
            <a:r>
              <a:rPr dirty="0" sz="200" spc="-10">
                <a:latin typeface="Arial"/>
                <a:cs typeface="Arial"/>
              </a:rPr>
              <a:t>Patentee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b="1">
                <a:latin typeface="Ansungtangmyun Bold"/>
                <a:cs typeface="Ansungtangmyun Bold"/>
              </a:rPr>
              <a:t>주식회사</a:t>
            </a:r>
            <a:r>
              <a:rPr dirty="0" sz="300" spc="14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엔에스텔레콤(110111-*******)</a:t>
            </a:r>
            <a:endParaRPr sz="300">
              <a:latin typeface="Ansungtangmyun Bold"/>
              <a:cs typeface="Ansungtangmyun 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00" b="1">
                <a:latin typeface="Ansungtangmyun Bold"/>
                <a:cs typeface="Ansungtangmyun Bold"/>
              </a:rPr>
              <a:t>경기도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광명시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일직로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43,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비동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1406호(일직동,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지아이디씨)</a:t>
            </a:r>
            <a:endParaRPr sz="300">
              <a:latin typeface="Ansungtangmyun Bold"/>
              <a:cs typeface="Ansungtangmyun Bold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007577" y="2598608"/>
            <a:ext cx="1301338" cy="141991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4994033" y="2576163"/>
            <a:ext cx="1332230" cy="179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11860">
              <a:lnSpc>
                <a:spcPct val="112100"/>
              </a:lnSpc>
              <a:spcBef>
                <a:spcPts val="95"/>
              </a:spcBef>
            </a:pPr>
            <a:r>
              <a:rPr dirty="0" sz="300" spc="-10" b="1">
                <a:latin typeface="Ansungtangmyun Bold"/>
                <a:cs typeface="Ansungtangmyun Bold"/>
              </a:rPr>
              <a:t>발명자</a:t>
            </a:r>
            <a:r>
              <a:rPr dirty="0" sz="200" spc="-10">
                <a:latin typeface="Arial"/>
                <a:cs typeface="Arial"/>
              </a:rPr>
              <a:t>Inventor</a:t>
            </a:r>
            <a:r>
              <a:rPr dirty="0" sz="200" spc="500">
                <a:latin typeface="Arial"/>
                <a:cs typeface="Arial"/>
              </a:rPr>
              <a:t> </a:t>
            </a:r>
            <a:r>
              <a:rPr dirty="0" sz="300" spc="-40" b="1">
                <a:latin typeface="Ansungtangmyun Bold"/>
                <a:cs typeface="Ansungtangmyun Bold"/>
              </a:rPr>
              <a:t>김형철(760628-</a:t>
            </a:r>
            <a:r>
              <a:rPr dirty="0" sz="300" spc="-10" b="1">
                <a:latin typeface="Ansungtangmyun Bold"/>
                <a:cs typeface="Ansungtangmyun Bold"/>
              </a:rPr>
              <a:t>*******)</a:t>
            </a:r>
            <a:endParaRPr sz="300">
              <a:latin typeface="Ansungtangmyun Bold"/>
              <a:cs typeface="Ansungtangmyun 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b="1">
                <a:latin typeface="Ansungtangmyun Bold"/>
                <a:cs typeface="Ansungtangmyun Bold"/>
              </a:rPr>
              <a:t>서울특별시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강동구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아리수로93가길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77,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spc="-40" b="1">
                <a:latin typeface="Ansungtangmyun Bold"/>
                <a:cs typeface="Ansungtangmyun Bold"/>
              </a:rPr>
              <a:t>604동</a:t>
            </a:r>
            <a:r>
              <a:rPr dirty="0" sz="300" spc="85" b="1">
                <a:latin typeface="Ansungtangmyun Bold"/>
                <a:cs typeface="Ansungtangmyun Bold"/>
              </a:rPr>
              <a:t> </a:t>
            </a:r>
            <a:r>
              <a:rPr dirty="0" sz="300" spc="-25" b="1">
                <a:latin typeface="Ansungtangmyun Bold"/>
                <a:cs typeface="Ansungtangmyun Bold"/>
              </a:rPr>
              <a:t>1001호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(강일동,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강동리버스트)</a:t>
            </a:r>
            <a:endParaRPr sz="300">
              <a:latin typeface="Ansungtangmyun Bold"/>
              <a:cs typeface="Ansungtangmyun Bold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5009065" y="2919966"/>
            <a:ext cx="1403350" cy="50165"/>
            <a:chOff x="5009065" y="2919966"/>
            <a:chExt cx="1403350" cy="50165"/>
          </a:xfrm>
        </p:grpSpPr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9065" y="2920219"/>
              <a:ext cx="237225" cy="4924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93991" y="2919966"/>
              <a:ext cx="1117836" cy="50082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4994033" y="2896066"/>
            <a:ext cx="1493520" cy="17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" b="1">
                <a:latin typeface="Ansungtangmyun Bold"/>
                <a:cs typeface="Ansungtangmyun Bold"/>
              </a:rPr>
              <a:t>위의</a:t>
            </a:r>
            <a:r>
              <a:rPr dirty="0" sz="400" spc="25" b="1">
                <a:latin typeface="Ansungtangmyun Bold"/>
                <a:cs typeface="Ansungtangmyun Bold"/>
              </a:rPr>
              <a:t> </a:t>
            </a:r>
            <a:r>
              <a:rPr dirty="0" sz="400" spc="-10" b="1">
                <a:latin typeface="Ansungtangmyun Bold"/>
                <a:cs typeface="Ansungtangmyun Bold"/>
              </a:rPr>
              <a:t>발명은</a:t>
            </a:r>
            <a:r>
              <a:rPr dirty="0" sz="400" spc="90" b="1">
                <a:latin typeface="Ansungtangmyun Bold"/>
                <a:cs typeface="Ansungtangmyun Bold"/>
              </a:rPr>
              <a:t> 「</a:t>
            </a:r>
            <a:r>
              <a:rPr dirty="0" sz="400" spc="-30" b="1">
                <a:latin typeface="Ansungtangmyun Bold"/>
                <a:cs typeface="Ansungtangmyun Bold"/>
              </a:rPr>
              <a:t>특허법</a:t>
            </a:r>
            <a:r>
              <a:rPr dirty="0" sz="400" spc="160" b="1">
                <a:latin typeface="Ansungtangmyun Bold"/>
                <a:cs typeface="Ansungtangmyun Bold"/>
              </a:rPr>
              <a:t>」</a:t>
            </a:r>
            <a:r>
              <a:rPr dirty="0" sz="400" b="1">
                <a:latin typeface="Ansungtangmyun Bold"/>
                <a:cs typeface="Ansungtangmyun Bold"/>
              </a:rPr>
              <a:t>에</a:t>
            </a:r>
            <a:r>
              <a:rPr dirty="0" sz="400" spc="30" b="1">
                <a:latin typeface="Ansungtangmyun Bold"/>
                <a:cs typeface="Ansungtangmyun Bold"/>
              </a:rPr>
              <a:t> </a:t>
            </a:r>
            <a:r>
              <a:rPr dirty="0" sz="400" b="1">
                <a:latin typeface="Ansungtangmyun Bold"/>
                <a:cs typeface="Ansungtangmyun Bold"/>
              </a:rPr>
              <a:t>따라</a:t>
            </a:r>
            <a:r>
              <a:rPr dirty="0" sz="400" spc="20" b="1">
                <a:latin typeface="Ansungtangmyun Bold"/>
                <a:cs typeface="Ansungtangmyun Bold"/>
              </a:rPr>
              <a:t> </a:t>
            </a:r>
            <a:r>
              <a:rPr dirty="0" sz="400" spc="-10" b="1">
                <a:latin typeface="Ansungtangmyun Bold"/>
                <a:cs typeface="Ansungtangmyun Bold"/>
              </a:rPr>
              <a:t>특허원부에</a:t>
            </a:r>
            <a:r>
              <a:rPr dirty="0" sz="400" spc="30" b="1">
                <a:latin typeface="Ansungtangmyun Bold"/>
                <a:cs typeface="Ansungtangmyun Bold"/>
              </a:rPr>
              <a:t> </a:t>
            </a:r>
            <a:r>
              <a:rPr dirty="0" sz="400" spc="-20" b="1">
                <a:latin typeface="Ansungtangmyun Bold"/>
                <a:cs typeface="Ansungtangmyun Bold"/>
              </a:rPr>
              <a:t>등록되었음을</a:t>
            </a:r>
            <a:r>
              <a:rPr dirty="0" sz="400" spc="25" b="1">
                <a:latin typeface="Ansungtangmyun Bold"/>
                <a:cs typeface="Ansungtangmyun Bold"/>
              </a:rPr>
              <a:t> </a:t>
            </a:r>
            <a:r>
              <a:rPr dirty="0" sz="400" spc="-10" b="1">
                <a:latin typeface="Ansungtangmyun Bold"/>
                <a:cs typeface="Ansungtangmyun Bold"/>
              </a:rPr>
              <a:t>증명합니다.</a:t>
            </a:r>
            <a:endParaRPr sz="400">
              <a:latin typeface="Ansungtangmyun Bold"/>
              <a:cs typeface="Ansungtangmyun Bold"/>
            </a:endParaRPr>
          </a:p>
          <a:p>
            <a:pPr marL="12700" marR="5080">
              <a:lnSpc>
                <a:spcPct val="104900"/>
              </a:lnSpc>
              <a:spcBef>
                <a:spcPts val="15"/>
              </a:spcBef>
            </a:pPr>
            <a:r>
              <a:rPr dirty="0" sz="250" spc="-10">
                <a:latin typeface="Arial"/>
                <a:cs typeface="Arial"/>
              </a:rPr>
              <a:t>This</a:t>
            </a:r>
            <a:r>
              <a:rPr dirty="0" sz="250" spc="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is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to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certify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that,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in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accordance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with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the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Patent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Act,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a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patent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for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the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invention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has</a:t>
            </a:r>
            <a:r>
              <a:rPr dirty="0" sz="250" spc="2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been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registered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 spc="-25">
                <a:latin typeface="Arial"/>
                <a:cs typeface="Arial"/>
              </a:rPr>
              <a:t>at</a:t>
            </a:r>
            <a:r>
              <a:rPr dirty="0" sz="250" spc="50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the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Korean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Intellectual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Property</a:t>
            </a:r>
            <a:r>
              <a:rPr dirty="0" sz="250" spc="4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Office.</a:t>
            </a:r>
            <a:endParaRPr sz="250">
              <a:latin typeface="Arial"/>
              <a:cs typeface="Arial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94471" y="3134504"/>
            <a:ext cx="281726" cy="40265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5480811" y="3114527"/>
            <a:ext cx="313055" cy="7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75" b="1">
                <a:latin typeface="Ansungtangmyun Bold"/>
                <a:cs typeface="Ansungtangmyun Bold"/>
              </a:rPr>
              <a:t>2024년</a:t>
            </a:r>
            <a:r>
              <a:rPr dirty="0" sz="350" spc="25" b="1">
                <a:latin typeface="Ansungtangmyun Bold"/>
                <a:cs typeface="Ansungtangmyun Bold"/>
              </a:rPr>
              <a:t> </a:t>
            </a:r>
            <a:r>
              <a:rPr dirty="0" sz="350" spc="-20" b="1">
                <a:latin typeface="Ansungtangmyun Bold"/>
                <a:cs typeface="Ansungtangmyun Bold"/>
              </a:rPr>
              <a:t>11월</a:t>
            </a:r>
            <a:r>
              <a:rPr dirty="0" sz="350" spc="5" b="1">
                <a:latin typeface="Ansungtangmyun Bold"/>
                <a:cs typeface="Ansungtangmyun Bold"/>
              </a:rPr>
              <a:t> </a:t>
            </a:r>
            <a:r>
              <a:rPr dirty="0" sz="350" spc="-25" b="1">
                <a:latin typeface="Ansungtangmyun Bold"/>
                <a:cs typeface="Ansungtangmyun Bold"/>
              </a:rPr>
              <a:t>14일</a:t>
            </a:r>
            <a:endParaRPr sz="350">
              <a:latin typeface="Ansungtangmyun Bold"/>
              <a:cs typeface="Ansungtangmyun Bold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067717" y="3089300"/>
            <a:ext cx="406400" cy="137795"/>
            <a:chOff x="6067717" y="3089300"/>
            <a:chExt cx="406400" cy="137795"/>
          </a:xfrm>
        </p:grpSpPr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67717" y="3089300"/>
              <a:ext cx="123303" cy="13735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22285" y="3148423"/>
              <a:ext cx="251597" cy="69779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6208686" y="3125585"/>
            <a:ext cx="278765" cy="107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6670">
              <a:lnSpc>
                <a:spcPct val="134500"/>
              </a:lnSpc>
              <a:spcBef>
                <a:spcPts val="90"/>
              </a:spcBef>
            </a:pPr>
            <a:r>
              <a:rPr dirty="0" sz="200" spc="-10" b="1">
                <a:latin typeface="Ansungtangmyun Bold"/>
                <a:cs typeface="Ansungtangmyun Bold"/>
              </a:rPr>
              <a:t>QR코드로</a:t>
            </a:r>
            <a:r>
              <a:rPr dirty="0" sz="200" b="1">
                <a:latin typeface="Ansungtangmyun Bold"/>
                <a:cs typeface="Ansungtangmyun Bold"/>
              </a:rPr>
              <a:t> </a:t>
            </a:r>
            <a:r>
              <a:rPr dirty="0" sz="200" spc="-20" b="1">
                <a:latin typeface="Ansungtangmyun Bold"/>
                <a:cs typeface="Ansungtangmyun Bold"/>
              </a:rPr>
              <a:t>현재기준</a:t>
            </a:r>
            <a:r>
              <a:rPr dirty="0" sz="200" spc="500" b="1">
                <a:latin typeface="Ansungtangmyun Bold"/>
                <a:cs typeface="Ansungtangmyun Bold"/>
              </a:rPr>
              <a:t> </a:t>
            </a:r>
            <a:r>
              <a:rPr dirty="0" sz="200" spc="10" b="1">
                <a:latin typeface="Ansungtangmyun Bold"/>
                <a:cs typeface="Ansungtangmyun Bold"/>
              </a:rPr>
              <a:t>등록사항을</a:t>
            </a:r>
            <a:r>
              <a:rPr dirty="0" sz="200" spc="40" b="1">
                <a:latin typeface="Ansungtangmyun Bold"/>
                <a:cs typeface="Ansungtangmyun Bold"/>
              </a:rPr>
              <a:t> </a:t>
            </a:r>
            <a:r>
              <a:rPr dirty="0" sz="200" spc="-10" b="1">
                <a:latin typeface="Ansungtangmyun Bold"/>
                <a:cs typeface="Ansungtangmyun Bold"/>
              </a:rPr>
              <a:t>확인하세요</a:t>
            </a:r>
            <a:endParaRPr sz="200">
              <a:latin typeface="Ansungtangmyun Bold"/>
              <a:cs typeface="Ansungtangmyun Bold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480811" y="3213959"/>
            <a:ext cx="508634" cy="170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50" spc="-20">
                <a:latin typeface="Apple SD Gothic Neo Light"/>
                <a:cs typeface="Apple SD Gothic Neo Light"/>
              </a:rPr>
              <a:t>특허청장</a:t>
            </a:r>
            <a:r>
              <a:rPr dirty="0" sz="550" spc="500">
                <a:latin typeface="Apple SD Gothic Neo Light"/>
                <a:cs typeface="Apple SD Gothic Neo Light"/>
              </a:rPr>
              <a:t> </a:t>
            </a:r>
            <a:endParaRPr sz="550">
              <a:latin typeface="Apple SD Gothic Neo Light"/>
              <a:cs typeface="Apple SD Gothic Neo Light"/>
            </a:endParaRPr>
          </a:p>
          <a:p>
            <a:pPr marL="12700">
              <a:lnSpc>
                <a:spcPts val="220"/>
              </a:lnSpc>
              <a:spcBef>
                <a:spcPts val="5"/>
              </a:spcBef>
            </a:pPr>
            <a:r>
              <a:rPr dirty="0" sz="200" spc="-10">
                <a:latin typeface="Arial"/>
                <a:cs typeface="Arial"/>
              </a:rPr>
              <a:t>COMMISSIONER,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ts val="220"/>
              </a:lnSpc>
            </a:pPr>
            <a:r>
              <a:rPr dirty="0" sz="200" spc="-30">
                <a:latin typeface="Arial"/>
                <a:cs typeface="Arial"/>
              </a:rPr>
              <a:t>KOREAN</a:t>
            </a:r>
            <a:r>
              <a:rPr dirty="0" sz="200" spc="45">
                <a:latin typeface="Arial"/>
                <a:cs typeface="Arial"/>
              </a:rPr>
              <a:t> </a:t>
            </a:r>
            <a:r>
              <a:rPr dirty="0" sz="200" spc="-25">
                <a:latin typeface="Arial"/>
                <a:cs typeface="Arial"/>
              </a:rPr>
              <a:t>INTELLECTUAL</a:t>
            </a:r>
            <a:r>
              <a:rPr dirty="0" sz="200" spc="50">
                <a:latin typeface="Arial"/>
                <a:cs typeface="Arial"/>
              </a:rPr>
              <a:t> </a:t>
            </a:r>
            <a:r>
              <a:rPr dirty="0" sz="200" spc="-30">
                <a:latin typeface="Arial"/>
                <a:cs typeface="Arial"/>
              </a:rPr>
              <a:t>PROPERTY</a:t>
            </a:r>
            <a:r>
              <a:rPr dirty="0" sz="200" spc="50">
                <a:latin typeface="Arial"/>
                <a:cs typeface="Arial"/>
              </a:rPr>
              <a:t> </a:t>
            </a:r>
            <a:r>
              <a:rPr dirty="0" sz="200" spc="-10">
                <a:latin typeface="Arial"/>
                <a:cs typeface="Arial"/>
              </a:rPr>
              <a:t>OFFICE</a:t>
            </a:r>
            <a:endParaRPr sz="2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2741688" y="1342847"/>
            <a:ext cx="3184525" cy="2426335"/>
            <a:chOff x="2741688" y="1342847"/>
            <a:chExt cx="3184525" cy="2426335"/>
          </a:xfrm>
        </p:grpSpPr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30316" y="3416291"/>
              <a:ext cx="395692" cy="13633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41688" y="1342847"/>
              <a:ext cx="1874519" cy="242620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17113" y="1419110"/>
              <a:ext cx="1652155" cy="2200605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2968205" y="1425736"/>
            <a:ext cx="384810" cy="22606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800" spc="-25">
                <a:latin typeface="Apple SD Gothic Neo Light"/>
                <a:cs typeface="Apple SD Gothic Neo Light"/>
              </a:rPr>
              <a:t>특허증</a:t>
            </a:r>
            <a:endParaRPr sz="800">
              <a:latin typeface="Apple SD Gothic Neo Light"/>
              <a:cs typeface="Apple SD Gothic Neo Ligh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250" spc="-20">
                <a:latin typeface="Arial"/>
                <a:cs typeface="Arial"/>
              </a:rPr>
              <a:t>CERTIFICATE</a:t>
            </a:r>
            <a:r>
              <a:rPr dirty="0" sz="250" spc="35">
                <a:latin typeface="Arial"/>
                <a:cs typeface="Arial"/>
              </a:rPr>
              <a:t> </a:t>
            </a:r>
            <a:r>
              <a:rPr dirty="0" sz="250" spc="-20">
                <a:latin typeface="Arial"/>
                <a:cs typeface="Arial"/>
              </a:rPr>
              <a:t>OF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PATENT</a:t>
            </a:r>
            <a:endParaRPr sz="250">
              <a:latin typeface="Arial"/>
              <a:cs typeface="Arial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2768" y="1679398"/>
            <a:ext cx="42525" cy="46659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304795" y="1676971"/>
            <a:ext cx="364456" cy="49584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1756" y="1812363"/>
            <a:ext cx="115777" cy="170826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02776" y="1812224"/>
            <a:ext cx="310072" cy="169327"/>
          </a:xfrm>
          <a:prstGeom prst="rect">
            <a:avLst/>
          </a:prstGeom>
        </p:spPr>
      </p:pic>
      <p:graphicFrame>
        <p:nvGraphicFramePr>
          <p:cNvPr id="56" name="object 56" descr=""/>
          <p:cNvGraphicFramePr>
            <a:graphicFrameLocks noGrp="1"/>
          </p:cNvGraphicFramePr>
          <p:nvPr/>
        </p:nvGraphicFramePr>
        <p:xfrm>
          <a:off x="2971478" y="1674810"/>
          <a:ext cx="2811145" cy="33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85"/>
                <a:gridCol w="1094105"/>
                <a:gridCol w="932180"/>
                <a:gridCol w="435610"/>
              </a:tblGrid>
              <a:tr h="57150">
                <a:tc>
                  <a:txBody>
                    <a:bodyPr/>
                    <a:lstStyle/>
                    <a:p>
                      <a:pPr algn="ctr" marR="40640">
                        <a:lnSpc>
                          <a:spcPts val="355"/>
                        </a:lnSpc>
                      </a:pPr>
                      <a:r>
                        <a:rPr dirty="0" sz="400" b="1">
                          <a:latin typeface="Ansungtangmyun Bold"/>
                          <a:cs typeface="Ansungtangmyun Bold"/>
                        </a:rPr>
                        <a:t>특</a:t>
                      </a:r>
                      <a:r>
                        <a:rPr dirty="0" sz="400" spc="350" b="1">
                          <a:latin typeface="Ansungtangmyun Bold"/>
                          <a:cs typeface="Ansungtangmyun Bold"/>
                        </a:rPr>
                        <a:t>  </a:t>
                      </a:r>
                      <a:r>
                        <a:rPr dirty="0" sz="400" spc="-50" b="1">
                          <a:latin typeface="Ansungtangmyun Bold"/>
                          <a:cs typeface="Ansungtangmyun Bold"/>
                        </a:rPr>
                        <a:t>허</a:t>
                      </a:r>
                      <a:endParaRPr sz="400">
                        <a:latin typeface="Ansungtangmyun Bold"/>
                        <a:cs typeface="Ansungtangmyun Bold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355"/>
                        </a:lnSpc>
                      </a:pPr>
                      <a:r>
                        <a:rPr dirty="0" sz="400" b="1">
                          <a:latin typeface="Ansungtangmyun Bold"/>
                          <a:cs typeface="Ansungtangmyun Bold"/>
                        </a:rPr>
                        <a:t>제</a:t>
                      </a:r>
                      <a:r>
                        <a:rPr dirty="0" sz="400" spc="8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400" spc="-60" b="1">
                          <a:latin typeface="Ansungtangmyun Bold"/>
                          <a:cs typeface="Ansungtangmyun Bold"/>
                        </a:rPr>
                        <a:t>10-</a:t>
                      </a:r>
                      <a:r>
                        <a:rPr dirty="0" sz="400" spc="-70" b="1">
                          <a:latin typeface="Ansungtangmyun Bold"/>
                          <a:cs typeface="Ansungtangmyun Bold"/>
                        </a:rPr>
                        <a:t>2609017</a:t>
                      </a:r>
                      <a:r>
                        <a:rPr dirty="0" sz="400" spc="8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400" spc="-50" b="1">
                          <a:latin typeface="Ansungtangmyun Bold"/>
                          <a:cs typeface="Ansungtangmyun Bold"/>
                        </a:rPr>
                        <a:t>호</a:t>
                      </a:r>
                      <a:endParaRPr sz="400">
                        <a:latin typeface="Ansungtangmyun Bold"/>
                        <a:cs typeface="Ansungtangmyun Bold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8895">
                        <a:lnSpc>
                          <a:spcPts val="355"/>
                        </a:lnSpc>
                      </a:pPr>
                      <a:r>
                        <a:rPr dirty="0" sz="400" b="1">
                          <a:latin typeface="Ansungtangmyun Bold"/>
                          <a:cs typeface="Ansungtangmyun Bold"/>
                        </a:rPr>
                        <a:t>특</a:t>
                      </a:r>
                      <a:r>
                        <a:rPr dirty="0" sz="400" spc="350" b="1">
                          <a:latin typeface="Ansungtangmyun Bold"/>
                          <a:cs typeface="Ansungtangmyun Bold"/>
                        </a:rPr>
                        <a:t>  </a:t>
                      </a:r>
                      <a:r>
                        <a:rPr dirty="0" sz="400" spc="-50" b="1">
                          <a:latin typeface="Ansungtangmyun Bold"/>
                          <a:cs typeface="Ansungtangmyun Bold"/>
                        </a:rPr>
                        <a:t>허</a:t>
                      </a:r>
                      <a:endParaRPr sz="400">
                        <a:latin typeface="Ansungtangmyun Bold"/>
                        <a:cs typeface="Ansungtangmyun Bold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355"/>
                        </a:lnSpc>
                      </a:pPr>
                      <a:r>
                        <a:rPr dirty="0" sz="400" b="1">
                          <a:latin typeface="Ansungtangmyun Bold"/>
                          <a:cs typeface="Ansungtangmyun Bold"/>
                        </a:rPr>
                        <a:t>제</a:t>
                      </a:r>
                      <a:r>
                        <a:rPr dirty="0" sz="400" spc="85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400" spc="-60" b="1">
                          <a:latin typeface="Ansungtangmyun Bold"/>
                          <a:cs typeface="Ansungtangmyun Bold"/>
                        </a:rPr>
                        <a:t>10-</a:t>
                      </a:r>
                      <a:r>
                        <a:rPr dirty="0" sz="400" spc="-80" b="1">
                          <a:latin typeface="Ansungtangmyun Bold"/>
                          <a:cs typeface="Ansungtangmyun Bold"/>
                        </a:rPr>
                        <a:t>2440852</a:t>
                      </a:r>
                      <a:r>
                        <a:rPr dirty="0" sz="400" spc="85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400" spc="-50" b="1">
                          <a:latin typeface="Ansungtangmyun Bold"/>
                          <a:cs typeface="Ansungtangmyun Bold"/>
                        </a:rPr>
                        <a:t>호</a:t>
                      </a:r>
                      <a:endParaRPr sz="400">
                        <a:latin typeface="Ansungtangmyun Bold"/>
                        <a:cs typeface="Ansungtangmyun Bold"/>
                      </a:endParaRPr>
                    </a:p>
                  </a:txBody>
                  <a:tcPr marL="0" marR="0" marB="0" marT="0"/>
                </a:tc>
              </a:tr>
              <a:tr h="54610">
                <a:tc>
                  <a:txBody>
                    <a:bodyPr/>
                    <a:lstStyle/>
                    <a:p>
                      <a:pPr algn="ctr" marR="863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200" spc="-10">
                          <a:latin typeface="Arial"/>
                          <a:cs typeface="Arial"/>
                        </a:rPr>
                        <a:t>Patent</a:t>
                      </a:r>
                      <a:r>
                        <a:rPr dirty="0" sz="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" spc="-10">
                          <a:latin typeface="Arial"/>
                          <a:cs typeface="Arial"/>
                        </a:rPr>
                        <a:t>Number</a:t>
                      </a:r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200" spc="-10">
                          <a:latin typeface="Arial"/>
                          <a:cs typeface="Arial"/>
                        </a:rPr>
                        <a:t>Patent</a:t>
                      </a:r>
                      <a:r>
                        <a:rPr dirty="0" sz="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" spc="-10">
                          <a:latin typeface="Arial"/>
                          <a:cs typeface="Arial"/>
                        </a:rPr>
                        <a:t>Number</a:t>
                      </a:r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0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50" spc="-20" b="1">
                          <a:latin typeface="Ansungtangmyun Bold"/>
                          <a:cs typeface="Ansungtangmyun Bold"/>
                        </a:rPr>
                        <a:t>출원번호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0">
                          <a:latin typeface="Arial"/>
                          <a:cs typeface="Arial"/>
                        </a:rPr>
                        <a:t>Application</a:t>
                      </a:r>
                      <a:r>
                        <a:rPr dirty="0" sz="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" spc="-10">
                          <a:latin typeface="Arial"/>
                          <a:cs typeface="Arial"/>
                        </a:rPr>
                        <a:t>Number</a:t>
                      </a:r>
                      <a:endParaRPr sz="15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출</a:t>
                      </a:r>
                      <a:r>
                        <a:rPr dirty="0" sz="250" spc="55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원</a:t>
                      </a:r>
                      <a:r>
                        <a:rPr dirty="0" sz="250" spc="6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60" b="1">
                          <a:latin typeface="Ansungtangmyun Bold"/>
                          <a:cs typeface="Ansungtangmyun Bold"/>
                        </a:rPr>
                        <a:t>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">
                          <a:latin typeface="Arial"/>
                          <a:cs typeface="Arial"/>
                        </a:rPr>
                        <a:t>Filing</a:t>
                      </a:r>
                      <a:r>
                        <a:rPr dirty="0" sz="1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" spc="-20">
                          <a:latin typeface="Arial"/>
                          <a:cs typeface="Arial"/>
                        </a:rPr>
                        <a:t>Date</a:t>
                      </a:r>
                      <a:endParaRPr sz="15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등</a:t>
                      </a:r>
                      <a:r>
                        <a:rPr dirty="0" sz="250" spc="55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록</a:t>
                      </a:r>
                      <a:r>
                        <a:rPr dirty="0" sz="250" spc="6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60" b="1">
                          <a:latin typeface="Ansungtangmyun Bold"/>
                          <a:cs typeface="Ansungtangmyun Bold"/>
                        </a:rPr>
                        <a:t>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8890">
                        <a:lnSpc>
                          <a:spcPts val="75"/>
                        </a:lnSpc>
                        <a:spcBef>
                          <a:spcPts val="50"/>
                        </a:spcBef>
                      </a:pPr>
                      <a:r>
                        <a:rPr dirty="0" sz="150">
                          <a:latin typeface="Arial"/>
                          <a:cs typeface="Arial"/>
                        </a:rPr>
                        <a:t>Registration</a:t>
                      </a:r>
                      <a:r>
                        <a:rPr dirty="0" sz="1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" spc="-20">
                          <a:latin typeface="Arial"/>
                          <a:cs typeface="Arial"/>
                        </a:rPr>
                        <a:t>Date</a:t>
                      </a:r>
                      <a:endParaRPr sz="150">
                        <a:latin typeface="Arial"/>
                        <a:cs typeface="Arial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제</a:t>
                      </a:r>
                      <a:r>
                        <a:rPr dirty="0" sz="250" spc="9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35" b="1">
                          <a:latin typeface="Ansungtangmyun Bold"/>
                          <a:cs typeface="Ansungtangmyun Bold"/>
                        </a:rPr>
                        <a:t>10-</a:t>
                      </a:r>
                      <a:r>
                        <a:rPr dirty="0" sz="250" spc="-50" b="1">
                          <a:latin typeface="Ansungtangmyun Bold"/>
                          <a:cs typeface="Ansungtangmyun Bold"/>
                        </a:rPr>
                        <a:t>2023-0026287</a:t>
                      </a:r>
                      <a:r>
                        <a:rPr dirty="0" sz="250" spc="9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50" b="1">
                          <a:latin typeface="Ansungtangmyun Bold"/>
                          <a:cs typeface="Ansungtangmyun Bold"/>
                        </a:rPr>
                        <a:t>호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50" spc="-35" b="1">
                          <a:latin typeface="Ansungtangmyun Bold"/>
                          <a:cs typeface="Ansungtangmyun Bold"/>
                        </a:rPr>
                        <a:t>2023년</a:t>
                      </a:r>
                      <a:r>
                        <a:rPr dirty="0" sz="250" spc="4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02월</a:t>
                      </a:r>
                      <a:r>
                        <a:rPr dirty="0" sz="250" spc="5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27일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0" spc="-35" b="1">
                          <a:latin typeface="Ansungtangmyun Bold"/>
                          <a:cs typeface="Ansungtangmyun Bold"/>
                        </a:rPr>
                        <a:t>2023년</a:t>
                      </a:r>
                      <a:r>
                        <a:rPr dirty="0" sz="250" spc="4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11월</a:t>
                      </a:r>
                      <a:r>
                        <a:rPr dirty="0" sz="250" spc="5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28일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50" spc="-20" b="1">
                          <a:latin typeface="Ansungtangmyun Bold"/>
                          <a:cs typeface="Ansungtangmyun Bold"/>
                        </a:rPr>
                        <a:t>출원번호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6673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0">
                          <a:latin typeface="Arial"/>
                          <a:cs typeface="Arial"/>
                        </a:rPr>
                        <a:t>Application</a:t>
                      </a:r>
                      <a:r>
                        <a:rPr dirty="0" sz="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" spc="-10">
                          <a:latin typeface="Arial"/>
                          <a:cs typeface="Arial"/>
                        </a:rPr>
                        <a:t>Number</a:t>
                      </a:r>
                      <a:endParaRPr sz="150">
                        <a:latin typeface="Arial"/>
                        <a:cs typeface="Arial"/>
                      </a:endParaRPr>
                    </a:p>
                    <a:p>
                      <a:pPr algn="r" marR="1371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출</a:t>
                      </a:r>
                      <a:r>
                        <a:rPr dirty="0" sz="250" spc="55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원</a:t>
                      </a:r>
                      <a:r>
                        <a:rPr dirty="0" sz="250" spc="6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60" b="1">
                          <a:latin typeface="Ansungtangmyun Bold"/>
                          <a:cs typeface="Ansungtangmyun Bold"/>
                        </a:rPr>
                        <a:t>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6673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0">
                          <a:latin typeface="Arial"/>
                          <a:cs typeface="Arial"/>
                        </a:rPr>
                        <a:t>Filing</a:t>
                      </a:r>
                      <a:r>
                        <a:rPr dirty="0" sz="1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" spc="-20">
                          <a:latin typeface="Arial"/>
                          <a:cs typeface="Arial"/>
                        </a:rPr>
                        <a:t>Date</a:t>
                      </a:r>
                      <a:endParaRPr sz="150">
                        <a:latin typeface="Arial"/>
                        <a:cs typeface="Arial"/>
                      </a:endParaRPr>
                    </a:p>
                    <a:p>
                      <a:pPr algn="r" marR="1371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등</a:t>
                      </a:r>
                      <a:r>
                        <a:rPr dirty="0" sz="250" spc="55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록</a:t>
                      </a:r>
                      <a:r>
                        <a:rPr dirty="0" sz="250" spc="6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60" b="1">
                          <a:latin typeface="Ansungtangmyun Bold"/>
                          <a:cs typeface="Ansungtangmyun Bold"/>
                        </a:rPr>
                        <a:t>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667385">
                        <a:lnSpc>
                          <a:spcPts val="80"/>
                        </a:lnSpc>
                        <a:spcBef>
                          <a:spcPts val="50"/>
                        </a:spcBef>
                      </a:pPr>
                      <a:r>
                        <a:rPr dirty="0" sz="150">
                          <a:latin typeface="Arial"/>
                          <a:cs typeface="Arial"/>
                        </a:rPr>
                        <a:t>Registration</a:t>
                      </a:r>
                      <a:r>
                        <a:rPr dirty="0" sz="1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" spc="-20">
                          <a:latin typeface="Arial"/>
                          <a:cs typeface="Arial"/>
                        </a:rPr>
                        <a:t>Date</a:t>
                      </a:r>
                      <a:endParaRPr sz="15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50" b="1">
                          <a:latin typeface="Ansungtangmyun Bold"/>
                          <a:cs typeface="Ansungtangmyun Bold"/>
                        </a:rPr>
                        <a:t>제</a:t>
                      </a:r>
                      <a:r>
                        <a:rPr dirty="0" sz="250" spc="9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35" b="1">
                          <a:latin typeface="Ansungtangmyun Bold"/>
                          <a:cs typeface="Ansungtangmyun Bold"/>
                        </a:rPr>
                        <a:t>10-</a:t>
                      </a:r>
                      <a:r>
                        <a:rPr dirty="0" sz="250" spc="-50" b="1">
                          <a:latin typeface="Ansungtangmyun Bold"/>
                          <a:cs typeface="Ansungtangmyun Bold"/>
                        </a:rPr>
                        <a:t>2022-</a:t>
                      </a:r>
                      <a:r>
                        <a:rPr dirty="0" sz="250" spc="-45" b="1">
                          <a:latin typeface="Ansungtangmyun Bold"/>
                          <a:cs typeface="Ansungtangmyun Bold"/>
                        </a:rPr>
                        <a:t>0055125</a:t>
                      </a:r>
                      <a:r>
                        <a:rPr dirty="0" sz="250" spc="9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50" b="1">
                          <a:latin typeface="Ansungtangmyun Bold"/>
                          <a:cs typeface="Ansungtangmyun Bold"/>
                        </a:rPr>
                        <a:t>호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0" spc="-35" b="1">
                          <a:latin typeface="Ansungtangmyun Bold"/>
                          <a:cs typeface="Ansungtangmyun Bold"/>
                        </a:rPr>
                        <a:t>2022년</a:t>
                      </a:r>
                      <a:r>
                        <a:rPr dirty="0" sz="250" spc="4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05월</a:t>
                      </a:r>
                      <a:r>
                        <a:rPr dirty="0" sz="250" spc="5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04일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0" spc="-35" b="1">
                          <a:latin typeface="Ansungtangmyun Bold"/>
                          <a:cs typeface="Ansungtangmyun Bold"/>
                        </a:rPr>
                        <a:t>2022년</a:t>
                      </a:r>
                      <a:r>
                        <a:rPr dirty="0" sz="250" spc="4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09월</a:t>
                      </a:r>
                      <a:r>
                        <a:rPr dirty="0" sz="250" spc="50" b="1">
                          <a:latin typeface="Ansungtangmyun Bold"/>
                          <a:cs typeface="Ansungtangmyun Bold"/>
                        </a:rPr>
                        <a:t> </a:t>
                      </a:r>
                      <a:r>
                        <a:rPr dirty="0" sz="250" spc="-25" b="1">
                          <a:latin typeface="Ansungtangmyun Bold"/>
                          <a:cs typeface="Ansungtangmyun Bold"/>
                        </a:rPr>
                        <a:t>01일</a:t>
                      </a:r>
                      <a:endParaRPr sz="250">
                        <a:latin typeface="Ansungtangmyun Bold"/>
                        <a:cs typeface="Ansungtangmyun Bold"/>
                      </a:endParaRPr>
                    </a:p>
                  </a:txBody>
                  <a:tcPr marL="0" marR="0" marB="0" marT="19050"/>
                </a:tc>
              </a:tr>
            </a:tbl>
          </a:graphicData>
        </a:graphic>
      </p:graphicFrame>
      <p:pic>
        <p:nvPicPr>
          <p:cNvPr id="57" name="object 57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144565" y="1676856"/>
            <a:ext cx="35473" cy="50004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982266" y="2053994"/>
            <a:ext cx="1170952" cy="89900"/>
          </a:xfrm>
          <a:prstGeom prst="rect">
            <a:avLst/>
          </a:prstGeom>
        </p:spPr>
      </p:pic>
      <p:sp>
        <p:nvSpPr>
          <p:cNvPr id="59" name="object 59" descr=""/>
          <p:cNvSpPr txBox="1"/>
          <p:nvPr/>
        </p:nvSpPr>
        <p:spPr>
          <a:xfrm>
            <a:off x="2968205" y="2031576"/>
            <a:ext cx="1203960" cy="1282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00" b="1">
                <a:latin typeface="Ansungtangmyun Bold"/>
                <a:cs typeface="Ansungtangmyun Bold"/>
              </a:rPr>
              <a:t>발명의명칭</a:t>
            </a:r>
            <a:r>
              <a:rPr dirty="0" sz="200">
                <a:latin typeface="Arial"/>
                <a:cs typeface="Arial"/>
              </a:rPr>
              <a:t>Title</a:t>
            </a:r>
            <a:r>
              <a:rPr dirty="0" sz="200" spc="40">
                <a:latin typeface="Arial"/>
                <a:cs typeface="Arial"/>
              </a:rPr>
              <a:t> </a:t>
            </a:r>
            <a:r>
              <a:rPr dirty="0" sz="200">
                <a:latin typeface="Arial"/>
                <a:cs typeface="Arial"/>
              </a:rPr>
              <a:t>of</a:t>
            </a:r>
            <a:r>
              <a:rPr dirty="0" sz="200" spc="40">
                <a:latin typeface="Arial"/>
                <a:cs typeface="Arial"/>
              </a:rPr>
              <a:t> </a:t>
            </a:r>
            <a:r>
              <a:rPr dirty="0" sz="200">
                <a:latin typeface="Arial"/>
                <a:cs typeface="Arial"/>
              </a:rPr>
              <a:t>the</a:t>
            </a:r>
            <a:r>
              <a:rPr dirty="0" sz="200" spc="40">
                <a:latin typeface="Arial"/>
                <a:cs typeface="Arial"/>
              </a:rPr>
              <a:t> </a:t>
            </a:r>
            <a:r>
              <a:rPr dirty="0" sz="200" spc="-10">
                <a:latin typeface="Arial"/>
                <a:cs typeface="Arial"/>
              </a:rPr>
              <a:t>Invention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00" b="1">
                <a:latin typeface="Ansungtangmyun Bold"/>
                <a:cs typeface="Ansungtangmyun Bold"/>
              </a:rPr>
              <a:t>통학버스를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활용한</a:t>
            </a:r>
            <a:r>
              <a:rPr dirty="0" sz="300" spc="8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환자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이송</a:t>
            </a:r>
            <a:r>
              <a:rPr dirty="0" sz="300" spc="9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차량에</a:t>
            </a:r>
            <a:r>
              <a:rPr dirty="0" sz="300" spc="9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노면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안전</a:t>
            </a:r>
            <a:r>
              <a:rPr dirty="0" sz="300" spc="8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정보를</a:t>
            </a:r>
            <a:r>
              <a:rPr dirty="0" sz="300" spc="8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제공하는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25" b="1">
                <a:latin typeface="Ansungtangmyun Bold"/>
                <a:cs typeface="Ansungtangmyun Bold"/>
              </a:rPr>
              <a:t>방법</a:t>
            </a:r>
            <a:endParaRPr sz="300">
              <a:latin typeface="Ansungtangmyun Bold"/>
              <a:cs typeface="Ansungtangmyun Bold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82024" y="2355734"/>
            <a:ext cx="1010284" cy="141986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2968205" y="2333518"/>
            <a:ext cx="1041400" cy="1790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00" spc="-10" b="1">
                <a:latin typeface="Ansungtangmyun Bold"/>
                <a:cs typeface="Ansungtangmyun Bold"/>
              </a:rPr>
              <a:t>특허권자</a:t>
            </a:r>
            <a:r>
              <a:rPr dirty="0" sz="200" spc="-10">
                <a:latin typeface="Arial"/>
                <a:cs typeface="Arial"/>
              </a:rPr>
              <a:t>Patentee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00" b="1">
                <a:latin typeface="Ansungtangmyun Bold"/>
                <a:cs typeface="Ansungtangmyun Bold"/>
              </a:rPr>
              <a:t>주식회사</a:t>
            </a:r>
            <a:r>
              <a:rPr dirty="0" sz="300" spc="14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엔에스텔레콤(110111-*******)</a:t>
            </a:r>
            <a:endParaRPr sz="300">
              <a:latin typeface="Ansungtangmyun Bold"/>
              <a:cs typeface="Ansungtangmyun 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b="1">
                <a:latin typeface="Ansungtangmyun Bold"/>
                <a:cs typeface="Ansungtangmyun Bold"/>
              </a:rPr>
              <a:t>경기도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광명시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일직로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43,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비동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1406호(일직동,</a:t>
            </a:r>
            <a:r>
              <a:rPr dirty="0" sz="300" spc="7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지아이디씨)</a:t>
            </a:r>
            <a:endParaRPr sz="300">
              <a:latin typeface="Ansungtangmyun Bold"/>
              <a:cs typeface="Ansungtangmyun Bold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981750" y="2598518"/>
            <a:ext cx="1301351" cy="141786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2968205" y="2576113"/>
            <a:ext cx="1332230" cy="179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11860">
              <a:lnSpc>
                <a:spcPct val="111900"/>
              </a:lnSpc>
              <a:spcBef>
                <a:spcPts val="95"/>
              </a:spcBef>
            </a:pPr>
            <a:r>
              <a:rPr dirty="0" sz="300" spc="-10" b="1">
                <a:latin typeface="Ansungtangmyun Bold"/>
                <a:cs typeface="Ansungtangmyun Bold"/>
              </a:rPr>
              <a:t>발명자</a:t>
            </a:r>
            <a:r>
              <a:rPr dirty="0" sz="200" spc="-10">
                <a:latin typeface="Arial"/>
                <a:cs typeface="Arial"/>
              </a:rPr>
              <a:t>Inventor</a:t>
            </a:r>
            <a:r>
              <a:rPr dirty="0" sz="200" spc="500">
                <a:latin typeface="Arial"/>
                <a:cs typeface="Arial"/>
              </a:rPr>
              <a:t> </a:t>
            </a:r>
            <a:r>
              <a:rPr dirty="0" sz="300" spc="-40" b="1">
                <a:latin typeface="Ansungtangmyun Bold"/>
                <a:cs typeface="Ansungtangmyun Bold"/>
              </a:rPr>
              <a:t>김형철(760628-</a:t>
            </a:r>
            <a:r>
              <a:rPr dirty="0" sz="300" spc="-10" b="1">
                <a:latin typeface="Ansungtangmyun Bold"/>
                <a:cs typeface="Ansungtangmyun Bold"/>
              </a:rPr>
              <a:t>*******)</a:t>
            </a:r>
            <a:endParaRPr sz="300">
              <a:latin typeface="Ansungtangmyun Bold"/>
              <a:cs typeface="Ansungtangmyun 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b="1">
                <a:latin typeface="Ansungtangmyun Bold"/>
                <a:cs typeface="Ansungtangmyun Bold"/>
              </a:rPr>
              <a:t>서울특별시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강동구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아리수로93가길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77,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spc="-40" b="1">
                <a:latin typeface="Ansungtangmyun Bold"/>
                <a:cs typeface="Ansungtangmyun Bold"/>
              </a:rPr>
              <a:t>604동</a:t>
            </a:r>
            <a:r>
              <a:rPr dirty="0" sz="300" spc="90" b="1">
                <a:latin typeface="Ansungtangmyun Bold"/>
                <a:cs typeface="Ansungtangmyun Bold"/>
              </a:rPr>
              <a:t> </a:t>
            </a:r>
            <a:r>
              <a:rPr dirty="0" sz="300" spc="-25" b="1">
                <a:latin typeface="Ansungtangmyun Bold"/>
                <a:cs typeface="Ansungtangmyun Bold"/>
              </a:rPr>
              <a:t>1001호</a:t>
            </a:r>
            <a:r>
              <a:rPr dirty="0" sz="300" spc="80" b="1">
                <a:latin typeface="Ansungtangmyun Bold"/>
                <a:cs typeface="Ansungtangmyun Bold"/>
              </a:rPr>
              <a:t> </a:t>
            </a:r>
            <a:r>
              <a:rPr dirty="0" sz="300" b="1">
                <a:latin typeface="Ansungtangmyun Bold"/>
                <a:cs typeface="Ansungtangmyun Bold"/>
              </a:rPr>
              <a:t>(강일동,</a:t>
            </a:r>
            <a:r>
              <a:rPr dirty="0" sz="300" spc="75" b="1">
                <a:latin typeface="Ansungtangmyun Bold"/>
                <a:cs typeface="Ansungtangmyun Bold"/>
              </a:rPr>
              <a:t> </a:t>
            </a:r>
            <a:r>
              <a:rPr dirty="0" sz="300" spc="-10" b="1">
                <a:latin typeface="Ansungtangmyun Bold"/>
                <a:cs typeface="Ansungtangmyun Bold"/>
              </a:rPr>
              <a:t>강동리버스트)</a:t>
            </a:r>
            <a:endParaRPr sz="300">
              <a:latin typeface="Ansungtangmyun Bold"/>
              <a:cs typeface="Ansungtangmyun Bold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2983238" y="2919402"/>
            <a:ext cx="1403350" cy="50165"/>
            <a:chOff x="2983238" y="2919402"/>
            <a:chExt cx="1403350" cy="50165"/>
          </a:xfrm>
        </p:grpSpPr>
        <p:pic>
          <p:nvPicPr>
            <p:cNvPr id="65" name="object 6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83238" y="2919672"/>
              <a:ext cx="237237" cy="4917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68163" y="2919402"/>
              <a:ext cx="1117835" cy="50026"/>
            </a:xfrm>
            <a:prstGeom prst="rect">
              <a:avLst/>
            </a:prstGeom>
          </p:spPr>
        </p:pic>
      </p:grpSp>
      <p:sp>
        <p:nvSpPr>
          <p:cNvPr id="67" name="object 67" descr=""/>
          <p:cNvSpPr txBox="1"/>
          <p:nvPr/>
        </p:nvSpPr>
        <p:spPr>
          <a:xfrm>
            <a:off x="2968205" y="2895518"/>
            <a:ext cx="1493520" cy="171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" b="1">
                <a:latin typeface="Ansungtangmyun Bold"/>
                <a:cs typeface="Ansungtangmyun Bold"/>
              </a:rPr>
              <a:t>위의</a:t>
            </a:r>
            <a:r>
              <a:rPr dirty="0" sz="400" spc="25" b="1">
                <a:latin typeface="Ansungtangmyun Bold"/>
                <a:cs typeface="Ansungtangmyun Bold"/>
              </a:rPr>
              <a:t> </a:t>
            </a:r>
            <a:r>
              <a:rPr dirty="0" sz="400" spc="-10" b="1">
                <a:latin typeface="Ansungtangmyun Bold"/>
                <a:cs typeface="Ansungtangmyun Bold"/>
              </a:rPr>
              <a:t>발명은</a:t>
            </a:r>
            <a:r>
              <a:rPr dirty="0" sz="400" spc="90" b="1">
                <a:latin typeface="Ansungtangmyun Bold"/>
                <a:cs typeface="Ansungtangmyun Bold"/>
              </a:rPr>
              <a:t> 「</a:t>
            </a:r>
            <a:r>
              <a:rPr dirty="0" sz="400" spc="-30" b="1">
                <a:latin typeface="Ansungtangmyun Bold"/>
                <a:cs typeface="Ansungtangmyun Bold"/>
              </a:rPr>
              <a:t>특허법</a:t>
            </a:r>
            <a:r>
              <a:rPr dirty="0" sz="400" spc="160" b="1">
                <a:latin typeface="Ansungtangmyun Bold"/>
                <a:cs typeface="Ansungtangmyun Bold"/>
              </a:rPr>
              <a:t>」</a:t>
            </a:r>
            <a:r>
              <a:rPr dirty="0" sz="400" b="1">
                <a:latin typeface="Ansungtangmyun Bold"/>
                <a:cs typeface="Ansungtangmyun Bold"/>
              </a:rPr>
              <a:t>에</a:t>
            </a:r>
            <a:r>
              <a:rPr dirty="0" sz="400" spc="30" b="1">
                <a:latin typeface="Ansungtangmyun Bold"/>
                <a:cs typeface="Ansungtangmyun Bold"/>
              </a:rPr>
              <a:t> </a:t>
            </a:r>
            <a:r>
              <a:rPr dirty="0" sz="400" b="1">
                <a:latin typeface="Ansungtangmyun Bold"/>
                <a:cs typeface="Ansungtangmyun Bold"/>
              </a:rPr>
              <a:t>따라</a:t>
            </a:r>
            <a:r>
              <a:rPr dirty="0" sz="400" spc="20" b="1">
                <a:latin typeface="Ansungtangmyun Bold"/>
                <a:cs typeface="Ansungtangmyun Bold"/>
              </a:rPr>
              <a:t> </a:t>
            </a:r>
            <a:r>
              <a:rPr dirty="0" sz="400" spc="-10" b="1">
                <a:latin typeface="Ansungtangmyun Bold"/>
                <a:cs typeface="Ansungtangmyun Bold"/>
              </a:rPr>
              <a:t>특허원부에</a:t>
            </a:r>
            <a:r>
              <a:rPr dirty="0" sz="400" spc="30" b="1">
                <a:latin typeface="Ansungtangmyun Bold"/>
                <a:cs typeface="Ansungtangmyun Bold"/>
              </a:rPr>
              <a:t> </a:t>
            </a:r>
            <a:r>
              <a:rPr dirty="0" sz="400" spc="-20" b="1">
                <a:latin typeface="Ansungtangmyun Bold"/>
                <a:cs typeface="Ansungtangmyun Bold"/>
              </a:rPr>
              <a:t>등록되었음을</a:t>
            </a:r>
            <a:r>
              <a:rPr dirty="0" sz="400" spc="25" b="1">
                <a:latin typeface="Ansungtangmyun Bold"/>
                <a:cs typeface="Ansungtangmyun Bold"/>
              </a:rPr>
              <a:t> </a:t>
            </a:r>
            <a:r>
              <a:rPr dirty="0" sz="400" spc="-10" b="1">
                <a:latin typeface="Ansungtangmyun Bold"/>
                <a:cs typeface="Ansungtangmyun Bold"/>
              </a:rPr>
              <a:t>증명합니다.</a:t>
            </a:r>
            <a:endParaRPr sz="400">
              <a:latin typeface="Ansungtangmyun Bold"/>
              <a:cs typeface="Ansungtangmyun Bold"/>
            </a:endParaRPr>
          </a:p>
          <a:p>
            <a:pPr marL="12700" marR="5080">
              <a:lnSpc>
                <a:spcPct val="104800"/>
              </a:lnSpc>
              <a:spcBef>
                <a:spcPts val="10"/>
              </a:spcBef>
            </a:pPr>
            <a:r>
              <a:rPr dirty="0" sz="250" spc="-10">
                <a:latin typeface="Arial"/>
                <a:cs typeface="Arial"/>
              </a:rPr>
              <a:t>This</a:t>
            </a:r>
            <a:r>
              <a:rPr dirty="0" sz="250" spc="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is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to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certify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that,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in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accordance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with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the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Patent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Act,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a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patent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for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the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invention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has</a:t>
            </a:r>
            <a:r>
              <a:rPr dirty="0" sz="250" spc="20">
                <a:latin typeface="Arial"/>
                <a:cs typeface="Arial"/>
              </a:rPr>
              <a:t> </a:t>
            </a:r>
            <a:r>
              <a:rPr dirty="0" sz="250">
                <a:latin typeface="Arial"/>
                <a:cs typeface="Arial"/>
              </a:rPr>
              <a:t>been</a:t>
            </a:r>
            <a:r>
              <a:rPr dirty="0" sz="250" spc="15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registered</a:t>
            </a:r>
            <a:r>
              <a:rPr dirty="0" sz="250" spc="10">
                <a:latin typeface="Arial"/>
                <a:cs typeface="Arial"/>
              </a:rPr>
              <a:t> </a:t>
            </a:r>
            <a:r>
              <a:rPr dirty="0" sz="250" spc="-25">
                <a:latin typeface="Arial"/>
                <a:cs typeface="Arial"/>
              </a:rPr>
              <a:t>at</a:t>
            </a:r>
            <a:r>
              <a:rPr dirty="0" sz="250" spc="50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the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Korean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Intellectual</a:t>
            </a:r>
            <a:r>
              <a:rPr dirty="0" sz="250" spc="3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Property</a:t>
            </a:r>
            <a:r>
              <a:rPr dirty="0" sz="250" spc="40">
                <a:latin typeface="Arial"/>
                <a:cs typeface="Arial"/>
              </a:rPr>
              <a:t> </a:t>
            </a:r>
            <a:r>
              <a:rPr dirty="0" sz="250" spc="-10">
                <a:latin typeface="Arial"/>
                <a:cs typeface="Arial"/>
              </a:rPr>
              <a:t>Office.</a:t>
            </a:r>
            <a:endParaRPr sz="250">
              <a:latin typeface="Arial"/>
              <a:cs typeface="Arial"/>
            </a:endParaRPr>
          </a:p>
        </p:txBody>
      </p:sp>
      <p:pic>
        <p:nvPicPr>
          <p:cNvPr id="68" name="object 68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468644" y="3133631"/>
            <a:ext cx="281725" cy="40193"/>
          </a:xfrm>
          <a:prstGeom prst="rect">
            <a:avLst/>
          </a:prstGeom>
        </p:spPr>
      </p:pic>
      <p:sp>
        <p:nvSpPr>
          <p:cNvPr id="69" name="object 69" descr=""/>
          <p:cNvSpPr txBox="1"/>
          <p:nvPr/>
        </p:nvSpPr>
        <p:spPr>
          <a:xfrm>
            <a:off x="3454996" y="3113665"/>
            <a:ext cx="313055" cy="7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75" b="1">
                <a:latin typeface="Ansungtangmyun Bold"/>
                <a:cs typeface="Ansungtangmyun Bold"/>
              </a:rPr>
              <a:t>2024년</a:t>
            </a:r>
            <a:r>
              <a:rPr dirty="0" sz="350" spc="25" b="1">
                <a:latin typeface="Ansungtangmyun Bold"/>
                <a:cs typeface="Ansungtangmyun Bold"/>
              </a:rPr>
              <a:t> </a:t>
            </a:r>
            <a:r>
              <a:rPr dirty="0" sz="350" spc="-20" b="1">
                <a:latin typeface="Ansungtangmyun Bold"/>
                <a:cs typeface="Ansungtangmyun Bold"/>
              </a:rPr>
              <a:t>11월</a:t>
            </a:r>
            <a:r>
              <a:rPr dirty="0" sz="350" spc="5" b="1">
                <a:latin typeface="Ansungtangmyun Bold"/>
                <a:cs typeface="Ansungtangmyun Bold"/>
              </a:rPr>
              <a:t> </a:t>
            </a:r>
            <a:r>
              <a:rPr dirty="0" sz="350" spc="-25" b="1">
                <a:latin typeface="Ansungtangmyun Bold"/>
                <a:cs typeface="Ansungtangmyun Bold"/>
              </a:rPr>
              <a:t>18일</a:t>
            </a:r>
            <a:endParaRPr sz="350">
              <a:latin typeface="Ansungtangmyun Bold"/>
              <a:cs typeface="Ansungtangmyun Bold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4041902" y="3088487"/>
            <a:ext cx="406400" cy="137160"/>
            <a:chOff x="4041902" y="3088487"/>
            <a:chExt cx="406400" cy="137160"/>
          </a:xfrm>
        </p:grpSpPr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41902" y="3088487"/>
              <a:ext cx="123303" cy="13716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96471" y="3147529"/>
              <a:ext cx="251583" cy="69682"/>
            </a:xfrm>
            <a:prstGeom prst="rect">
              <a:avLst/>
            </a:prstGeom>
          </p:spPr>
        </p:pic>
      </p:grpSp>
      <p:sp>
        <p:nvSpPr>
          <p:cNvPr id="73" name="object 73" descr=""/>
          <p:cNvSpPr txBox="1"/>
          <p:nvPr/>
        </p:nvSpPr>
        <p:spPr>
          <a:xfrm>
            <a:off x="4182871" y="3124713"/>
            <a:ext cx="278765" cy="10731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6670">
              <a:lnSpc>
                <a:spcPct val="134300"/>
              </a:lnSpc>
              <a:spcBef>
                <a:spcPts val="90"/>
              </a:spcBef>
            </a:pPr>
            <a:r>
              <a:rPr dirty="0" sz="200" spc="-10" b="1">
                <a:latin typeface="Ansungtangmyun Bold"/>
                <a:cs typeface="Ansungtangmyun Bold"/>
              </a:rPr>
              <a:t>QR코드로</a:t>
            </a:r>
            <a:r>
              <a:rPr dirty="0" sz="200" b="1">
                <a:latin typeface="Ansungtangmyun Bold"/>
                <a:cs typeface="Ansungtangmyun Bold"/>
              </a:rPr>
              <a:t> </a:t>
            </a:r>
            <a:r>
              <a:rPr dirty="0" sz="200" spc="-20" b="1">
                <a:latin typeface="Ansungtangmyun Bold"/>
                <a:cs typeface="Ansungtangmyun Bold"/>
              </a:rPr>
              <a:t>현재기준</a:t>
            </a:r>
            <a:r>
              <a:rPr dirty="0" sz="200" spc="500" b="1">
                <a:latin typeface="Ansungtangmyun Bold"/>
                <a:cs typeface="Ansungtangmyun Bold"/>
              </a:rPr>
              <a:t> </a:t>
            </a:r>
            <a:r>
              <a:rPr dirty="0" sz="200" spc="10" b="1">
                <a:latin typeface="Ansungtangmyun Bold"/>
                <a:cs typeface="Ansungtangmyun Bold"/>
              </a:rPr>
              <a:t>등록사항을</a:t>
            </a:r>
            <a:r>
              <a:rPr dirty="0" sz="200" spc="40" b="1">
                <a:latin typeface="Ansungtangmyun Bold"/>
                <a:cs typeface="Ansungtangmyun Bold"/>
              </a:rPr>
              <a:t> </a:t>
            </a:r>
            <a:r>
              <a:rPr dirty="0" sz="200" spc="-10" b="1">
                <a:latin typeface="Ansungtangmyun Bold"/>
                <a:cs typeface="Ansungtangmyun Bold"/>
              </a:rPr>
              <a:t>확인하세요</a:t>
            </a:r>
            <a:endParaRPr sz="200">
              <a:latin typeface="Ansungtangmyun Bold"/>
              <a:cs typeface="Ansungtangmyun Bold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3454996" y="3212938"/>
            <a:ext cx="508634" cy="170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50" spc="-20">
                <a:latin typeface="Apple SD Gothic Neo Light"/>
                <a:cs typeface="Apple SD Gothic Neo Light"/>
              </a:rPr>
              <a:t>특허청장</a:t>
            </a:r>
            <a:r>
              <a:rPr dirty="0" sz="550" spc="500">
                <a:latin typeface="Apple SD Gothic Neo Light"/>
                <a:cs typeface="Apple SD Gothic Neo Light"/>
              </a:rPr>
              <a:t> </a:t>
            </a:r>
            <a:endParaRPr sz="550">
              <a:latin typeface="Apple SD Gothic Neo Light"/>
              <a:cs typeface="Apple SD Gothic Neo Light"/>
            </a:endParaRPr>
          </a:p>
          <a:p>
            <a:pPr marL="12700">
              <a:lnSpc>
                <a:spcPts val="220"/>
              </a:lnSpc>
              <a:spcBef>
                <a:spcPts val="5"/>
              </a:spcBef>
            </a:pPr>
            <a:r>
              <a:rPr dirty="0" sz="200" spc="-10">
                <a:latin typeface="Arial"/>
                <a:cs typeface="Arial"/>
              </a:rPr>
              <a:t>COMMISSIONER,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ts val="220"/>
              </a:lnSpc>
            </a:pPr>
            <a:r>
              <a:rPr dirty="0" sz="200" spc="-30">
                <a:latin typeface="Arial"/>
                <a:cs typeface="Arial"/>
              </a:rPr>
              <a:t>KOREAN</a:t>
            </a:r>
            <a:r>
              <a:rPr dirty="0" sz="200" spc="45">
                <a:latin typeface="Arial"/>
                <a:cs typeface="Arial"/>
              </a:rPr>
              <a:t> </a:t>
            </a:r>
            <a:r>
              <a:rPr dirty="0" sz="200" spc="-25">
                <a:latin typeface="Arial"/>
                <a:cs typeface="Arial"/>
              </a:rPr>
              <a:t>INTELLECTUAL</a:t>
            </a:r>
            <a:r>
              <a:rPr dirty="0" sz="200" spc="50">
                <a:latin typeface="Arial"/>
                <a:cs typeface="Arial"/>
              </a:rPr>
              <a:t> </a:t>
            </a:r>
            <a:r>
              <a:rPr dirty="0" sz="200" spc="-30">
                <a:latin typeface="Arial"/>
                <a:cs typeface="Arial"/>
              </a:rPr>
              <a:t>PROPERTY</a:t>
            </a:r>
            <a:r>
              <a:rPr dirty="0" sz="200" spc="50">
                <a:latin typeface="Arial"/>
                <a:cs typeface="Arial"/>
              </a:rPr>
              <a:t> </a:t>
            </a:r>
            <a:r>
              <a:rPr dirty="0" sz="200" spc="-10">
                <a:latin typeface="Arial"/>
                <a:cs typeface="Arial"/>
              </a:rPr>
              <a:t>OFFICE</a:t>
            </a:r>
            <a:endParaRPr sz="200">
              <a:latin typeface="Arial"/>
              <a:cs typeface="Arial"/>
            </a:endParaRPr>
          </a:p>
        </p:txBody>
      </p:sp>
      <p:pic>
        <p:nvPicPr>
          <p:cNvPr id="75" name="object 7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04501" y="3414995"/>
            <a:ext cx="395681" cy="1361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7071" y="1063222"/>
            <a:ext cx="10928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3545" algn="l"/>
                <a:tab pos="835025" algn="l"/>
              </a:tabLst>
            </a:pPr>
            <a:r>
              <a:rPr dirty="0" sz="2000" spc="-50">
                <a:solidFill>
                  <a:srgbClr val="FFFFFF"/>
                </a:solidFill>
                <a:latin typeface="Nanum Gothic"/>
                <a:cs typeface="Nanum Gothic"/>
              </a:rPr>
              <a:t>고</a:t>
            </a:r>
            <a:r>
              <a:rPr dirty="0" sz="2000">
                <a:solidFill>
                  <a:srgbClr val="FFFFFF"/>
                </a:solidFill>
                <a:latin typeface="Nanum Gothic"/>
                <a:cs typeface="Nanum Gothic"/>
              </a:rPr>
              <a:t>	</a:t>
            </a:r>
            <a:r>
              <a:rPr dirty="0" sz="2000" spc="-50">
                <a:solidFill>
                  <a:srgbClr val="FFFFFF"/>
                </a:solidFill>
                <a:latin typeface="Nanum Gothic"/>
                <a:cs typeface="Nanum Gothic"/>
              </a:rPr>
              <a:t>객</a:t>
            </a:r>
            <a:r>
              <a:rPr dirty="0" sz="2000">
                <a:solidFill>
                  <a:srgbClr val="FFFFFF"/>
                </a:solidFill>
                <a:latin typeface="Nanum Gothic"/>
                <a:cs typeface="Nanum Gothic"/>
              </a:rPr>
              <a:t>	</a:t>
            </a:r>
            <a:r>
              <a:rPr dirty="0" sz="2000" spc="-50">
                <a:solidFill>
                  <a:srgbClr val="FFFFFF"/>
                </a:solidFill>
                <a:latin typeface="Nanum Gothic"/>
                <a:cs typeface="Nanum Gothic"/>
              </a:rPr>
              <a:t>사</a:t>
            </a:r>
            <a:endParaRPr sz="2000">
              <a:latin typeface="Nanum Gothic"/>
              <a:cs typeface="Nanum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07109" y="2025148"/>
            <a:ext cx="8115934" cy="3637915"/>
            <a:chOff x="1307109" y="2025148"/>
            <a:chExt cx="8115934" cy="36379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109" y="2148471"/>
              <a:ext cx="1712794" cy="42966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9332" y="2959781"/>
              <a:ext cx="1109651" cy="279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0658" y="2825831"/>
              <a:ext cx="1582783" cy="54697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5519" y="3737637"/>
              <a:ext cx="1772819" cy="3083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9306" y="2097049"/>
              <a:ext cx="1308267" cy="5249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820" y="5239058"/>
              <a:ext cx="1399159" cy="39882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6839" y="3682858"/>
              <a:ext cx="1386103" cy="37886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84269" y="2025148"/>
              <a:ext cx="1568611" cy="52286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11735" y="3614318"/>
              <a:ext cx="1553734" cy="48685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4104" y="2904070"/>
              <a:ext cx="1205598" cy="3507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76615" y="2880273"/>
              <a:ext cx="775428" cy="48945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7401" y="5260060"/>
              <a:ext cx="1458620" cy="37440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3222" y="4421251"/>
              <a:ext cx="1150319" cy="41219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43726" y="3658345"/>
              <a:ext cx="1200857" cy="39880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32775" y="5245562"/>
              <a:ext cx="1386103" cy="36626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9622" y="2130640"/>
              <a:ext cx="1556543" cy="45930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1121" y="5168051"/>
              <a:ext cx="971562" cy="4944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37271" y="4489808"/>
              <a:ext cx="1483055" cy="3417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81623" y="4358909"/>
              <a:ext cx="1709800" cy="49416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10978" y="4414201"/>
              <a:ext cx="1455229" cy="4758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900" spc="730"/>
              <a:t>THINK</a:t>
            </a:r>
            <a:r>
              <a:rPr dirty="0" sz="5900" spc="-235"/>
              <a:t> </a:t>
            </a:r>
            <a:r>
              <a:rPr dirty="0" sz="5900" spc="370"/>
              <a:t>YOU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4005236" y="3979725"/>
            <a:ext cx="2680970" cy="53276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500" spc="-120">
                <a:solidFill>
                  <a:srgbClr val="FFFFFF"/>
                </a:solidFill>
                <a:latin typeface="Nanum Gothic"/>
                <a:cs typeface="Nanum Gothic"/>
              </a:rPr>
              <a:t>1%</a:t>
            </a:r>
            <a:r>
              <a:rPr dirty="0" sz="1500" spc="-4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500" spc="160">
                <a:solidFill>
                  <a:srgbClr val="FFFFFF"/>
                </a:solidFill>
                <a:latin typeface="Nanum Gothic"/>
                <a:cs typeface="Nanum Gothic"/>
              </a:rPr>
              <a:t>CHANGE</a:t>
            </a:r>
            <a:r>
              <a:rPr dirty="0" sz="1500" spc="-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500" spc="145">
                <a:solidFill>
                  <a:srgbClr val="FFFFFF"/>
                </a:solidFill>
                <a:latin typeface="Nanum Gothic"/>
                <a:cs typeface="Nanum Gothic"/>
              </a:rPr>
              <a:t>IN</a:t>
            </a:r>
            <a:r>
              <a:rPr dirty="0" sz="1500" spc="-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500" spc="150">
                <a:solidFill>
                  <a:srgbClr val="FFFFFF"/>
                </a:solidFill>
                <a:latin typeface="Nanum Gothic"/>
                <a:cs typeface="Nanum Gothic"/>
              </a:rPr>
              <a:t>THINKING</a:t>
            </a:r>
            <a:endParaRPr sz="1500">
              <a:latin typeface="Nanum Gothic"/>
              <a:cs typeface="Nanum Gothic"/>
            </a:endParaRPr>
          </a:p>
          <a:p>
            <a:pPr marL="33655">
              <a:lnSpc>
                <a:spcPct val="100000"/>
              </a:lnSpc>
              <a:spcBef>
                <a:spcPts val="365"/>
              </a:spcBef>
            </a:pPr>
            <a:r>
              <a:rPr dirty="0" sz="1150" spc="130">
                <a:solidFill>
                  <a:srgbClr val="FFFFFF"/>
                </a:solidFill>
                <a:latin typeface="Nanum Gothic"/>
                <a:cs typeface="Nanum Gothic"/>
              </a:rPr>
              <a:t>TO</a:t>
            </a:r>
            <a:r>
              <a:rPr dirty="0" sz="1150" spc="-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150" spc="120">
                <a:solidFill>
                  <a:srgbClr val="FFFFFF"/>
                </a:solidFill>
                <a:latin typeface="Nanum Gothic"/>
                <a:cs typeface="Nanum Gothic"/>
              </a:rPr>
              <a:t>CREATE</a:t>
            </a:r>
            <a:r>
              <a:rPr dirty="0" sz="1150" spc="-3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150" spc="100">
                <a:solidFill>
                  <a:srgbClr val="FFFFFF"/>
                </a:solidFill>
                <a:latin typeface="Nanum Gothic"/>
                <a:cs typeface="Nanum Gothic"/>
              </a:rPr>
              <a:t>A</a:t>
            </a:r>
            <a:r>
              <a:rPr dirty="0" sz="1150" spc="-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150" spc="114">
                <a:solidFill>
                  <a:srgbClr val="FFFFFF"/>
                </a:solidFill>
                <a:latin typeface="Nanum Gothic"/>
                <a:cs typeface="Nanum Gothic"/>
              </a:rPr>
              <a:t>NEW</a:t>
            </a:r>
            <a:r>
              <a:rPr dirty="0" sz="1150" spc="-3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150" spc="80">
                <a:solidFill>
                  <a:srgbClr val="FFFFFF"/>
                </a:solidFill>
                <a:latin typeface="Nanum Gothic"/>
                <a:cs typeface="Nanum Gothic"/>
              </a:rPr>
              <a:t>TECHNOLOGY</a:t>
            </a:r>
            <a:endParaRPr sz="1150">
              <a:latin typeface="Nanum Gothic"/>
              <a:cs typeface="Nanum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1397" y="6922938"/>
            <a:ext cx="110553" cy="1178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1039" y="6922937"/>
            <a:ext cx="110553" cy="11788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5140693" y="6922655"/>
            <a:ext cx="111125" cy="118110"/>
          </a:xfrm>
          <a:custGeom>
            <a:avLst/>
            <a:gdLst/>
            <a:ahLst/>
            <a:cxnLst/>
            <a:rect l="l" t="t" r="r" b="b"/>
            <a:pathLst>
              <a:path w="111125" h="118109">
                <a:moveTo>
                  <a:pt x="110553" y="0"/>
                </a:moveTo>
                <a:lnTo>
                  <a:pt x="0" y="0"/>
                </a:lnTo>
                <a:lnTo>
                  <a:pt x="0" y="10160"/>
                </a:lnTo>
                <a:lnTo>
                  <a:pt x="50584" y="10160"/>
                </a:lnTo>
                <a:lnTo>
                  <a:pt x="50584" y="118110"/>
                </a:lnTo>
                <a:lnTo>
                  <a:pt x="59982" y="118110"/>
                </a:lnTo>
                <a:lnTo>
                  <a:pt x="59982" y="10160"/>
                </a:lnTo>
                <a:lnTo>
                  <a:pt x="110553" y="10160"/>
                </a:lnTo>
                <a:lnTo>
                  <a:pt x="110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299608" y="6922947"/>
            <a:ext cx="111125" cy="118110"/>
          </a:xfrm>
          <a:custGeom>
            <a:avLst/>
            <a:gdLst/>
            <a:ahLst/>
            <a:cxnLst/>
            <a:rect l="l" t="t" r="r" b="b"/>
            <a:pathLst>
              <a:path w="111125" h="118109">
                <a:moveTo>
                  <a:pt x="83400" y="53860"/>
                </a:moveTo>
                <a:lnTo>
                  <a:pt x="81762" y="49555"/>
                </a:lnTo>
                <a:lnTo>
                  <a:pt x="75184" y="42545"/>
                </a:lnTo>
                <a:lnTo>
                  <a:pt x="71158" y="40792"/>
                </a:lnTo>
                <a:lnTo>
                  <a:pt x="61620" y="40792"/>
                </a:lnTo>
                <a:lnTo>
                  <a:pt x="57594" y="42545"/>
                </a:lnTo>
                <a:lnTo>
                  <a:pt x="51015" y="49555"/>
                </a:lnTo>
                <a:lnTo>
                  <a:pt x="49364" y="53860"/>
                </a:lnTo>
                <a:lnTo>
                  <a:pt x="49364" y="64008"/>
                </a:lnTo>
                <a:lnTo>
                  <a:pt x="51015" y="68313"/>
                </a:lnTo>
                <a:lnTo>
                  <a:pt x="54305" y="71818"/>
                </a:lnTo>
                <a:lnTo>
                  <a:pt x="57594" y="75323"/>
                </a:lnTo>
                <a:lnTo>
                  <a:pt x="61620" y="77076"/>
                </a:lnTo>
                <a:lnTo>
                  <a:pt x="71158" y="77076"/>
                </a:lnTo>
                <a:lnTo>
                  <a:pt x="75184" y="75323"/>
                </a:lnTo>
                <a:lnTo>
                  <a:pt x="81762" y="68313"/>
                </a:lnTo>
                <a:lnTo>
                  <a:pt x="83400" y="64008"/>
                </a:lnTo>
                <a:lnTo>
                  <a:pt x="83400" y="53860"/>
                </a:lnTo>
                <a:close/>
              </a:path>
              <a:path w="111125" h="118109">
                <a:moveTo>
                  <a:pt x="110553" y="0"/>
                </a:moveTo>
                <a:lnTo>
                  <a:pt x="55283" y="0"/>
                </a:lnTo>
                <a:lnTo>
                  <a:pt x="44234" y="1079"/>
                </a:lnTo>
                <a:lnTo>
                  <a:pt x="9093" y="26301"/>
                </a:lnTo>
                <a:lnTo>
                  <a:pt x="0" y="58940"/>
                </a:lnTo>
                <a:lnTo>
                  <a:pt x="1003" y="70713"/>
                </a:lnTo>
                <a:lnTo>
                  <a:pt x="24676" y="108178"/>
                </a:lnTo>
                <a:lnTo>
                  <a:pt x="55283" y="117881"/>
                </a:lnTo>
                <a:lnTo>
                  <a:pt x="110553" y="117881"/>
                </a:lnTo>
                <a:lnTo>
                  <a:pt x="110553" y="108000"/>
                </a:lnTo>
                <a:lnTo>
                  <a:pt x="46990" y="108000"/>
                </a:lnTo>
                <a:lnTo>
                  <a:pt x="39293" y="105816"/>
                </a:lnTo>
                <a:lnTo>
                  <a:pt x="25107" y="97078"/>
                </a:lnTo>
                <a:lnTo>
                  <a:pt x="19507" y="91109"/>
                </a:lnTo>
                <a:lnTo>
                  <a:pt x="11315" y="75984"/>
                </a:lnTo>
                <a:lnTo>
                  <a:pt x="9271" y="67779"/>
                </a:lnTo>
                <a:lnTo>
                  <a:pt x="9271" y="50088"/>
                </a:lnTo>
                <a:lnTo>
                  <a:pt x="39293" y="12065"/>
                </a:lnTo>
                <a:lnTo>
                  <a:pt x="46990" y="9867"/>
                </a:lnTo>
                <a:lnTo>
                  <a:pt x="110553" y="9867"/>
                </a:lnTo>
                <a:lnTo>
                  <a:pt x="110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479250" y="6922998"/>
            <a:ext cx="111125" cy="118110"/>
          </a:xfrm>
          <a:custGeom>
            <a:avLst/>
            <a:gdLst/>
            <a:ahLst/>
            <a:cxnLst/>
            <a:rect l="l" t="t" r="r" b="b"/>
            <a:pathLst>
              <a:path w="111125" h="118109">
                <a:moveTo>
                  <a:pt x="110553" y="107950"/>
                </a:moveTo>
                <a:lnTo>
                  <a:pt x="9271" y="107950"/>
                </a:lnTo>
                <a:lnTo>
                  <a:pt x="9271" y="0"/>
                </a:lnTo>
                <a:lnTo>
                  <a:pt x="0" y="0"/>
                </a:lnTo>
                <a:lnTo>
                  <a:pt x="0" y="107950"/>
                </a:lnTo>
                <a:lnTo>
                  <a:pt x="0" y="118110"/>
                </a:lnTo>
                <a:lnTo>
                  <a:pt x="110553" y="118110"/>
                </a:lnTo>
                <a:lnTo>
                  <a:pt x="110553" y="107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640108" y="6922947"/>
            <a:ext cx="111125" cy="118110"/>
          </a:xfrm>
          <a:custGeom>
            <a:avLst/>
            <a:gdLst/>
            <a:ahLst/>
            <a:cxnLst/>
            <a:rect l="l" t="t" r="r" b="b"/>
            <a:pathLst>
              <a:path w="111125" h="118109">
                <a:moveTo>
                  <a:pt x="85750" y="53860"/>
                </a:moveTo>
                <a:lnTo>
                  <a:pt x="84099" y="49555"/>
                </a:lnTo>
                <a:lnTo>
                  <a:pt x="77520" y="42545"/>
                </a:lnTo>
                <a:lnTo>
                  <a:pt x="73494" y="40792"/>
                </a:lnTo>
                <a:lnTo>
                  <a:pt x="63957" y="40792"/>
                </a:lnTo>
                <a:lnTo>
                  <a:pt x="59931" y="42545"/>
                </a:lnTo>
                <a:lnTo>
                  <a:pt x="53352" y="49555"/>
                </a:lnTo>
                <a:lnTo>
                  <a:pt x="51701" y="53860"/>
                </a:lnTo>
                <a:lnTo>
                  <a:pt x="51701" y="64008"/>
                </a:lnTo>
                <a:lnTo>
                  <a:pt x="53352" y="68313"/>
                </a:lnTo>
                <a:lnTo>
                  <a:pt x="56642" y="71818"/>
                </a:lnTo>
                <a:lnTo>
                  <a:pt x="59931" y="75323"/>
                </a:lnTo>
                <a:lnTo>
                  <a:pt x="63957" y="77076"/>
                </a:lnTo>
                <a:lnTo>
                  <a:pt x="73494" y="77076"/>
                </a:lnTo>
                <a:lnTo>
                  <a:pt x="77520" y="75323"/>
                </a:lnTo>
                <a:lnTo>
                  <a:pt x="84099" y="68313"/>
                </a:lnTo>
                <a:lnTo>
                  <a:pt x="85750" y="64008"/>
                </a:lnTo>
                <a:lnTo>
                  <a:pt x="85750" y="53860"/>
                </a:lnTo>
                <a:close/>
              </a:path>
              <a:path w="111125" h="118109">
                <a:moveTo>
                  <a:pt x="110553" y="0"/>
                </a:moveTo>
                <a:lnTo>
                  <a:pt x="55283" y="0"/>
                </a:lnTo>
                <a:lnTo>
                  <a:pt x="44221" y="1079"/>
                </a:lnTo>
                <a:lnTo>
                  <a:pt x="9093" y="26301"/>
                </a:lnTo>
                <a:lnTo>
                  <a:pt x="0" y="58940"/>
                </a:lnTo>
                <a:lnTo>
                  <a:pt x="1003" y="70713"/>
                </a:lnTo>
                <a:lnTo>
                  <a:pt x="24663" y="108178"/>
                </a:lnTo>
                <a:lnTo>
                  <a:pt x="55283" y="117881"/>
                </a:lnTo>
                <a:lnTo>
                  <a:pt x="110553" y="117881"/>
                </a:lnTo>
                <a:lnTo>
                  <a:pt x="110553" y="108000"/>
                </a:lnTo>
                <a:lnTo>
                  <a:pt x="46990" y="108000"/>
                </a:lnTo>
                <a:lnTo>
                  <a:pt x="39293" y="105816"/>
                </a:lnTo>
                <a:lnTo>
                  <a:pt x="25107" y="97078"/>
                </a:lnTo>
                <a:lnTo>
                  <a:pt x="19519" y="91109"/>
                </a:lnTo>
                <a:lnTo>
                  <a:pt x="11315" y="75984"/>
                </a:lnTo>
                <a:lnTo>
                  <a:pt x="9258" y="67779"/>
                </a:lnTo>
                <a:lnTo>
                  <a:pt x="9258" y="50088"/>
                </a:lnTo>
                <a:lnTo>
                  <a:pt x="39293" y="12065"/>
                </a:lnTo>
                <a:lnTo>
                  <a:pt x="46990" y="9867"/>
                </a:lnTo>
                <a:lnTo>
                  <a:pt x="110553" y="9867"/>
                </a:lnTo>
                <a:lnTo>
                  <a:pt x="110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9391" y="6922941"/>
            <a:ext cx="110553" cy="11788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9762" y="6922934"/>
            <a:ext cx="110553" cy="11788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79045" y="6922937"/>
            <a:ext cx="129070" cy="117881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4383887" y="6818409"/>
            <a:ext cx="310515" cy="330835"/>
            <a:chOff x="4383887" y="6818409"/>
            <a:chExt cx="310515" cy="330835"/>
          </a:xfrm>
        </p:grpSpPr>
        <p:sp>
          <p:nvSpPr>
            <p:cNvPr id="14" name="object 14" descr=""/>
            <p:cNvSpPr/>
            <p:nvPr/>
          </p:nvSpPr>
          <p:spPr>
            <a:xfrm>
              <a:off x="4383887" y="6818409"/>
              <a:ext cx="264160" cy="264160"/>
            </a:xfrm>
            <a:custGeom>
              <a:avLst/>
              <a:gdLst/>
              <a:ahLst/>
              <a:cxnLst/>
              <a:rect l="l" t="t" r="r" b="b"/>
              <a:pathLst>
                <a:path w="264160" h="264159">
                  <a:moveTo>
                    <a:pt x="184103" y="145159"/>
                  </a:moveTo>
                  <a:lnTo>
                    <a:pt x="112547" y="145159"/>
                  </a:lnTo>
                  <a:lnTo>
                    <a:pt x="142719" y="203197"/>
                  </a:lnTo>
                  <a:lnTo>
                    <a:pt x="151117" y="219479"/>
                  </a:lnTo>
                  <a:lnTo>
                    <a:pt x="169261" y="245220"/>
                  </a:lnTo>
                  <a:lnTo>
                    <a:pt x="191265" y="260386"/>
                  </a:lnTo>
                  <a:lnTo>
                    <a:pt x="215836" y="264102"/>
                  </a:lnTo>
                  <a:lnTo>
                    <a:pt x="241490" y="255560"/>
                  </a:lnTo>
                  <a:lnTo>
                    <a:pt x="263677" y="224915"/>
                  </a:lnTo>
                  <a:lnTo>
                    <a:pt x="259056" y="205060"/>
                  </a:lnTo>
                  <a:lnTo>
                    <a:pt x="247256" y="191247"/>
                  </a:lnTo>
                  <a:lnTo>
                    <a:pt x="235141" y="183177"/>
                  </a:lnTo>
                  <a:lnTo>
                    <a:pt x="229577" y="180553"/>
                  </a:lnTo>
                  <a:lnTo>
                    <a:pt x="193811" y="157907"/>
                  </a:lnTo>
                  <a:lnTo>
                    <a:pt x="184103" y="145159"/>
                  </a:lnTo>
                  <a:close/>
                </a:path>
                <a:path w="264160" h="264159">
                  <a:moveTo>
                    <a:pt x="71542" y="254877"/>
                  </a:moveTo>
                  <a:lnTo>
                    <a:pt x="47414" y="254877"/>
                  </a:lnTo>
                  <a:lnTo>
                    <a:pt x="61836" y="255560"/>
                  </a:lnTo>
                  <a:lnTo>
                    <a:pt x="71542" y="254877"/>
                  </a:lnTo>
                  <a:close/>
                </a:path>
                <a:path w="264160" h="264159">
                  <a:moveTo>
                    <a:pt x="100441" y="0"/>
                  </a:moveTo>
                  <a:lnTo>
                    <a:pt x="63044" y="26483"/>
                  </a:lnTo>
                  <a:lnTo>
                    <a:pt x="41492" y="93833"/>
                  </a:lnTo>
                  <a:lnTo>
                    <a:pt x="15620" y="193292"/>
                  </a:lnTo>
                  <a:lnTo>
                    <a:pt x="81" y="254877"/>
                  </a:lnTo>
                  <a:lnTo>
                    <a:pt x="0" y="255204"/>
                  </a:lnTo>
                  <a:lnTo>
                    <a:pt x="28914" y="254877"/>
                  </a:lnTo>
                  <a:lnTo>
                    <a:pt x="72211" y="254877"/>
                  </a:lnTo>
                  <a:lnTo>
                    <a:pt x="80313" y="250421"/>
                  </a:lnTo>
                  <a:lnTo>
                    <a:pt x="86151" y="241863"/>
                  </a:lnTo>
                  <a:lnTo>
                    <a:pt x="90131" y="228661"/>
                  </a:lnTo>
                  <a:lnTo>
                    <a:pt x="94236" y="210457"/>
                  </a:lnTo>
                  <a:lnTo>
                    <a:pt x="98963" y="192474"/>
                  </a:lnTo>
                  <a:lnTo>
                    <a:pt x="103963" y="174588"/>
                  </a:lnTo>
                  <a:lnTo>
                    <a:pt x="108889" y="156677"/>
                  </a:lnTo>
                  <a:lnTo>
                    <a:pt x="112547" y="145159"/>
                  </a:lnTo>
                  <a:lnTo>
                    <a:pt x="184103" y="145159"/>
                  </a:lnTo>
                  <a:lnTo>
                    <a:pt x="168606" y="124807"/>
                  </a:lnTo>
                  <a:lnTo>
                    <a:pt x="151777" y="81877"/>
                  </a:lnTo>
                  <a:lnTo>
                    <a:pt x="141135" y="29741"/>
                  </a:lnTo>
                  <a:lnTo>
                    <a:pt x="128866" y="5484"/>
                  </a:lnTo>
                  <a:lnTo>
                    <a:pt x="100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1463" y="6824206"/>
              <a:ext cx="92544" cy="10680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388624" y="7102995"/>
              <a:ext cx="264795" cy="46355"/>
            </a:xfrm>
            <a:custGeom>
              <a:avLst/>
              <a:gdLst/>
              <a:ahLst/>
              <a:cxnLst/>
              <a:rect l="l" t="t" r="r" b="b"/>
              <a:pathLst>
                <a:path w="264795" h="46354">
                  <a:moveTo>
                    <a:pt x="27952" y="508"/>
                  </a:moveTo>
                  <a:lnTo>
                    <a:pt x="24955" y="508"/>
                  </a:lnTo>
                  <a:lnTo>
                    <a:pt x="24955" y="11226"/>
                  </a:lnTo>
                  <a:lnTo>
                    <a:pt x="18313" y="11226"/>
                  </a:lnTo>
                  <a:lnTo>
                    <a:pt x="18199" y="8928"/>
                  </a:lnTo>
                  <a:lnTo>
                    <a:pt x="18110" y="7137"/>
                  </a:lnTo>
                  <a:lnTo>
                    <a:pt x="17094" y="4343"/>
                  </a:lnTo>
                  <a:lnTo>
                    <a:pt x="16992" y="4038"/>
                  </a:lnTo>
                  <a:lnTo>
                    <a:pt x="15595" y="2705"/>
                  </a:lnTo>
                  <a:lnTo>
                    <a:pt x="15417" y="2540"/>
                  </a:lnTo>
                  <a:lnTo>
                    <a:pt x="15417" y="8928"/>
                  </a:lnTo>
                  <a:lnTo>
                    <a:pt x="15417" y="16891"/>
                  </a:lnTo>
                  <a:lnTo>
                    <a:pt x="14744" y="19786"/>
                  </a:lnTo>
                  <a:lnTo>
                    <a:pt x="12192" y="22606"/>
                  </a:lnTo>
                  <a:lnTo>
                    <a:pt x="10871" y="23164"/>
                  </a:lnTo>
                  <a:lnTo>
                    <a:pt x="7556" y="23164"/>
                  </a:lnTo>
                  <a:lnTo>
                    <a:pt x="6223" y="22606"/>
                  </a:lnTo>
                  <a:lnTo>
                    <a:pt x="3683" y="19786"/>
                  </a:lnTo>
                  <a:lnTo>
                    <a:pt x="2908" y="16891"/>
                  </a:lnTo>
                  <a:lnTo>
                    <a:pt x="2908" y="8928"/>
                  </a:lnTo>
                  <a:lnTo>
                    <a:pt x="3683" y="6019"/>
                  </a:lnTo>
                  <a:lnTo>
                    <a:pt x="5207" y="4343"/>
                  </a:lnTo>
                  <a:lnTo>
                    <a:pt x="6223" y="3263"/>
                  </a:lnTo>
                  <a:lnTo>
                    <a:pt x="7556" y="2705"/>
                  </a:lnTo>
                  <a:lnTo>
                    <a:pt x="10871" y="2705"/>
                  </a:lnTo>
                  <a:lnTo>
                    <a:pt x="12192" y="3263"/>
                  </a:lnTo>
                  <a:lnTo>
                    <a:pt x="13220" y="4343"/>
                  </a:lnTo>
                  <a:lnTo>
                    <a:pt x="14744" y="6019"/>
                  </a:lnTo>
                  <a:lnTo>
                    <a:pt x="15417" y="8928"/>
                  </a:lnTo>
                  <a:lnTo>
                    <a:pt x="15417" y="2540"/>
                  </a:lnTo>
                  <a:lnTo>
                    <a:pt x="13525" y="774"/>
                  </a:lnTo>
                  <a:lnTo>
                    <a:pt x="11633" y="0"/>
                  </a:lnTo>
                  <a:lnTo>
                    <a:pt x="6794" y="0"/>
                  </a:lnTo>
                  <a:lnTo>
                    <a:pt x="0" y="7962"/>
                  </a:lnTo>
                  <a:lnTo>
                    <a:pt x="0" y="17957"/>
                  </a:lnTo>
                  <a:lnTo>
                    <a:pt x="1181" y="21526"/>
                  </a:lnTo>
                  <a:lnTo>
                    <a:pt x="3378" y="23723"/>
                  </a:lnTo>
                  <a:lnTo>
                    <a:pt x="4902" y="25107"/>
                  </a:lnTo>
                  <a:lnTo>
                    <a:pt x="6794" y="25908"/>
                  </a:lnTo>
                  <a:lnTo>
                    <a:pt x="11633" y="25908"/>
                  </a:lnTo>
                  <a:lnTo>
                    <a:pt x="13525" y="25107"/>
                  </a:lnTo>
                  <a:lnTo>
                    <a:pt x="15011" y="23723"/>
                  </a:lnTo>
                  <a:lnTo>
                    <a:pt x="15582" y="23164"/>
                  </a:lnTo>
                  <a:lnTo>
                    <a:pt x="17094" y="21691"/>
                  </a:lnTo>
                  <a:lnTo>
                    <a:pt x="18211" y="18415"/>
                  </a:lnTo>
                  <a:lnTo>
                    <a:pt x="18262" y="16891"/>
                  </a:lnTo>
                  <a:lnTo>
                    <a:pt x="18364" y="13931"/>
                  </a:lnTo>
                  <a:lnTo>
                    <a:pt x="24955" y="13931"/>
                  </a:lnTo>
                  <a:lnTo>
                    <a:pt x="24955" y="30873"/>
                  </a:lnTo>
                  <a:lnTo>
                    <a:pt x="27952" y="30873"/>
                  </a:lnTo>
                  <a:lnTo>
                    <a:pt x="27952" y="13931"/>
                  </a:lnTo>
                  <a:lnTo>
                    <a:pt x="27952" y="11226"/>
                  </a:lnTo>
                  <a:lnTo>
                    <a:pt x="27952" y="508"/>
                  </a:lnTo>
                  <a:close/>
                </a:path>
                <a:path w="264795" h="46354">
                  <a:moveTo>
                    <a:pt x="37947" y="266"/>
                  </a:moveTo>
                  <a:lnTo>
                    <a:pt x="34899" y="266"/>
                  </a:lnTo>
                  <a:lnTo>
                    <a:pt x="34899" y="31737"/>
                  </a:lnTo>
                  <a:lnTo>
                    <a:pt x="37947" y="31737"/>
                  </a:lnTo>
                  <a:lnTo>
                    <a:pt x="37947" y="266"/>
                  </a:lnTo>
                  <a:close/>
                </a:path>
                <a:path w="264795" h="46354">
                  <a:moveTo>
                    <a:pt x="38874" y="43002"/>
                  </a:moveTo>
                  <a:lnTo>
                    <a:pt x="7200" y="43002"/>
                  </a:lnTo>
                  <a:lnTo>
                    <a:pt x="7200" y="31369"/>
                  </a:lnTo>
                  <a:lnTo>
                    <a:pt x="4089" y="31369"/>
                  </a:lnTo>
                  <a:lnTo>
                    <a:pt x="4089" y="45707"/>
                  </a:lnTo>
                  <a:lnTo>
                    <a:pt x="38874" y="45707"/>
                  </a:lnTo>
                  <a:lnTo>
                    <a:pt x="38874" y="43002"/>
                  </a:lnTo>
                  <a:close/>
                </a:path>
                <a:path w="264795" h="46354">
                  <a:moveTo>
                    <a:pt x="73025" y="457"/>
                  </a:moveTo>
                  <a:lnTo>
                    <a:pt x="69964" y="457"/>
                  </a:lnTo>
                  <a:lnTo>
                    <a:pt x="69964" y="19189"/>
                  </a:lnTo>
                  <a:lnTo>
                    <a:pt x="63080" y="19189"/>
                  </a:lnTo>
                  <a:lnTo>
                    <a:pt x="62953" y="12192"/>
                  </a:lnTo>
                  <a:lnTo>
                    <a:pt x="62928" y="10198"/>
                  </a:lnTo>
                  <a:lnTo>
                    <a:pt x="61899" y="5054"/>
                  </a:lnTo>
                  <a:lnTo>
                    <a:pt x="61861" y="4800"/>
                  </a:lnTo>
                  <a:lnTo>
                    <a:pt x="60071" y="3022"/>
                  </a:lnTo>
                  <a:lnTo>
                    <a:pt x="60071" y="12192"/>
                  </a:lnTo>
                  <a:lnTo>
                    <a:pt x="60071" y="31178"/>
                  </a:lnTo>
                  <a:lnTo>
                    <a:pt x="59359" y="36677"/>
                  </a:lnTo>
                  <a:lnTo>
                    <a:pt x="57213" y="39027"/>
                  </a:lnTo>
                  <a:lnTo>
                    <a:pt x="56502" y="39903"/>
                  </a:lnTo>
                  <a:lnTo>
                    <a:pt x="55435" y="40309"/>
                  </a:lnTo>
                  <a:lnTo>
                    <a:pt x="52933" y="40309"/>
                  </a:lnTo>
                  <a:lnTo>
                    <a:pt x="51955" y="39903"/>
                  </a:lnTo>
                  <a:lnTo>
                    <a:pt x="49009" y="36677"/>
                  </a:lnTo>
                  <a:lnTo>
                    <a:pt x="48285" y="31178"/>
                  </a:lnTo>
                  <a:lnTo>
                    <a:pt x="48285" y="12192"/>
                  </a:lnTo>
                  <a:lnTo>
                    <a:pt x="49009" y="6629"/>
                  </a:lnTo>
                  <a:lnTo>
                    <a:pt x="51142" y="4292"/>
                  </a:lnTo>
                  <a:lnTo>
                    <a:pt x="51955" y="3429"/>
                  </a:lnTo>
                  <a:lnTo>
                    <a:pt x="52933" y="2971"/>
                  </a:lnTo>
                  <a:lnTo>
                    <a:pt x="55435" y="2971"/>
                  </a:lnTo>
                  <a:lnTo>
                    <a:pt x="56502" y="3429"/>
                  </a:lnTo>
                  <a:lnTo>
                    <a:pt x="57213" y="4292"/>
                  </a:lnTo>
                  <a:lnTo>
                    <a:pt x="59359" y="6629"/>
                  </a:lnTo>
                  <a:lnTo>
                    <a:pt x="60071" y="12192"/>
                  </a:lnTo>
                  <a:lnTo>
                    <a:pt x="60071" y="3022"/>
                  </a:lnTo>
                  <a:lnTo>
                    <a:pt x="57924" y="927"/>
                  </a:lnTo>
                  <a:lnTo>
                    <a:pt x="56299" y="266"/>
                  </a:lnTo>
                  <a:lnTo>
                    <a:pt x="52057" y="266"/>
                  </a:lnTo>
                  <a:lnTo>
                    <a:pt x="50482" y="927"/>
                  </a:lnTo>
                  <a:lnTo>
                    <a:pt x="49149" y="2146"/>
                  </a:lnTo>
                  <a:lnTo>
                    <a:pt x="46291" y="5054"/>
                  </a:lnTo>
                  <a:lnTo>
                    <a:pt x="45275" y="11176"/>
                  </a:lnTo>
                  <a:lnTo>
                    <a:pt x="45288" y="32245"/>
                  </a:lnTo>
                  <a:lnTo>
                    <a:pt x="52057" y="42913"/>
                  </a:lnTo>
                  <a:lnTo>
                    <a:pt x="56299" y="42913"/>
                  </a:lnTo>
                  <a:lnTo>
                    <a:pt x="57924" y="42392"/>
                  </a:lnTo>
                  <a:lnTo>
                    <a:pt x="59194" y="41109"/>
                  </a:lnTo>
                  <a:lnTo>
                    <a:pt x="60007" y="40309"/>
                  </a:lnTo>
                  <a:lnTo>
                    <a:pt x="62064" y="38315"/>
                  </a:lnTo>
                  <a:lnTo>
                    <a:pt x="63080" y="32245"/>
                  </a:lnTo>
                  <a:lnTo>
                    <a:pt x="63080" y="21932"/>
                  </a:lnTo>
                  <a:lnTo>
                    <a:pt x="69964" y="21932"/>
                  </a:lnTo>
                  <a:lnTo>
                    <a:pt x="69964" y="44945"/>
                  </a:lnTo>
                  <a:lnTo>
                    <a:pt x="73025" y="44945"/>
                  </a:lnTo>
                  <a:lnTo>
                    <a:pt x="73025" y="21932"/>
                  </a:lnTo>
                  <a:lnTo>
                    <a:pt x="73025" y="19189"/>
                  </a:lnTo>
                  <a:lnTo>
                    <a:pt x="73025" y="457"/>
                  </a:lnTo>
                  <a:close/>
                </a:path>
                <a:path w="264795" h="46354">
                  <a:moveTo>
                    <a:pt x="82702" y="203"/>
                  </a:moveTo>
                  <a:lnTo>
                    <a:pt x="79654" y="203"/>
                  </a:lnTo>
                  <a:lnTo>
                    <a:pt x="79654" y="45453"/>
                  </a:lnTo>
                  <a:lnTo>
                    <a:pt x="82702" y="45453"/>
                  </a:lnTo>
                  <a:lnTo>
                    <a:pt x="82702" y="203"/>
                  </a:lnTo>
                  <a:close/>
                </a:path>
                <a:path w="264795" h="46354">
                  <a:moveTo>
                    <a:pt x="128854" y="24701"/>
                  </a:moveTo>
                  <a:lnTo>
                    <a:pt x="121767" y="22110"/>
                  </a:lnTo>
                  <a:lnTo>
                    <a:pt x="116116" y="17932"/>
                  </a:lnTo>
                  <a:lnTo>
                    <a:pt x="113093" y="13373"/>
                  </a:lnTo>
                  <a:lnTo>
                    <a:pt x="112395" y="12331"/>
                  </a:lnTo>
                  <a:lnTo>
                    <a:pt x="111048" y="5473"/>
                  </a:lnTo>
                  <a:lnTo>
                    <a:pt x="111048" y="825"/>
                  </a:lnTo>
                  <a:lnTo>
                    <a:pt x="107950" y="825"/>
                  </a:lnTo>
                  <a:lnTo>
                    <a:pt x="107950" y="5473"/>
                  </a:lnTo>
                  <a:lnTo>
                    <a:pt x="106641" y="12331"/>
                  </a:lnTo>
                  <a:lnTo>
                    <a:pt x="103009" y="17932"/>
                  </a:lnTo>
                  <a:lnTo>
                    <a:pt x="97396" y="22110"/>
                  </a:lnTo>
                  <a:lnTo>
                    <a:pt x="90195" y="24701"/>
                  </a:lnTo>
                  <a:lnTo>
                    <a:pt x="90195" y="27546"/>
                  </a:lnTo>
                  <a:lnTo>
                    <a:pt x="100698" y="25400"/>
                  </a:lnTo>
                  <a:lnTo>
                    <a:pt x="106870" y="19748"/>
                  </a:lnTo>
                  <a:lnTo>
                    <a:pt x="109524" y="13373"/>
                  </a:lnTo>
                  <a:lnTo>
                    <a:pt x="112179" y="19748"/>
                  </a:lnTo>
                  <a:lnTo>
                    <a:pt x="118592" y="25400"/>
                  </a:lnTo>
                  <a:lnTo>
                    <a:pt x="118910" y="25400"/>
                  </a:lnTo>
                  <a:lnTo>
                    <a:pt x="128854" y="27546"/>
                  </a:lnTo>
                  <a:lnTo>
                    <a:pt x="128854" y="24701"/>
                  </a:lnTo>
                  <a:close/>
                </a:path>
                <a:path w="264795" h="46354">
                  <a:moveTo>
                    <a:pt x="129679" y="40767"/>
                  </a:moveTo>
                  <a:lnTo>
                    <a:pt x="89433" y="40767"/>
                  </a:lnTo>
                  <a:lnTo>
                    <a:pt x="89433" y="43370"/>
                  </a:lnTo>
                  <a:lnTo>
                    <a:pt x="129679" y="43370"/>
                  </a:lnTo>
                  <a:lnTo>
                    <a:pt x="129679" y="40767"/>
                  </a:lnTo>
                  <a:close/>
                </a:path>
                <a:path w="264795" h="46354">
                  <a:moveTo>
                    <a:pt x="155308" y="18364"/>
                  </a:moveTo>
                  <a:lnTo>
                    <a:pt x="153060" y="19227"/>
                  </a:lnTo>
                  <a:lnTo>
                    <a:pt x="149898" y="19646"/>
                  </a:lnTo>
                  <a:lnTo>
                    <a:pt x="138366" y="19646"/>
                  </a:lnTo>
                  <a:lnTo>
                    <a:pt x="138366" y="12649"/>
                  </a:lnTo>
                  <a:lnTo>
                    <a:pt x="150050" y="12649"/>
                  </a:lnTo>
                  <a:lnTo>
                    <a:pt x="150050" y="10198"/>
                  </a:lnTo>
                  <a:lnTo>
                    <a:pt x="138366" y="10198"/>
                  </a:lnTo>
                  <a:lnTo>
                    <a:pt x="138366" y="3327"/>
                  </a:lnTo>
                  <a:lnTo>
                    <a:pt x="151218" y="3327"/>
                  </a:lnTo>
                  <a:lnTo>
                    <a:pt x="151218" y="825"/>
                  </a:lnTo>
                  <a:lnTo>
                    <a:pt x="135305" y="825"/>
                  </a:lnTo>
                  <a:lnTo>
                    <a:pt x="135305" y="22098"/>
                  </a:lnTo>
                  <a:lnTo>
                    <a:pt x="149948" y="22098"/>
                  </a:lnTo>
                  <a:lnTo>
                    <a:pt x="153111" y="21640"/>
                  </a:lnTo>
                  <a:lnTo>
                    <a:pt x="155308" y="20764"/>
                  </a:lnTo>
                  <a:lnTo>
                    <a:pt x="155308" y="19646"/>
                  </a:lnTo>
                  <a:lnTo>
                    <a:pt x="155308" y="18364"/>
                  </a:lnTo>
                  <a:close/>
                </a:path>
                <a:path w="264795" h="46354">
                  <a:moveTo>
                    <a:pt x="162496" y="508"/>
                  </a:moveTo>
                  <a:lnTo>
                    <a:pt x="159486" y="508"/>
                  </a:lnTo>
                  <a:lnTo>
                    <a:pt x="159486" y="9537"/>
                  </a:lnTo>
                  <a:lnTo>
                    <a:pt x="153162" y="9537"/>
                  </a:lnTo>
                  <a:lnTo>
                    <a:pt x="153162" y="12192"/>
                  </a:lnTo>
                  <a:lnTo>
                    <a:pt x="159486" y="12192"/>
                  </a:lnTo>
                  <a:lnTo>
                    <a:pt x="159486" y="23469"/>
                  </a:lnTo>
                  <a:lnTo>
                    <a:pt x="162496" y="23469"/>
                  </a:lnTo>
                  <a:lnTo>
                    <a:pt x="162496" y="508"/>
                  </a:lnTo>
                  <a:close/>
                </a:path>
                <a:path w="264795" h="46354">
                  <a:moveTo>
                    <a:pt x="172681" y="266"/>
                  </a:moveTo>
                  <a:lnTo>
                    <a:pt x="169633" y="266"/>
                  </a:lnTo>
                  <a:lnTo>
                    <a:pt x="169633" y="23723"/>
                  </a:lnTo>
                  <a:lnTo>
                    <a:pt x="172681" y="23723"/>
                  </a:lnTo>
                  <a:lnTo>
                    <a:pt x="172681" y="266"/>
                  </a:lnTo>
                  <a:close/>
                </a:path>
                <a:path w="264795" h="46354">
                  <a:moveTo>
                    <a:pt x="173266" y="43522"/>
                  </a:moveTo>
                  <a:lnTo>
                    <a:pt x="141935" y="43522"/>
                  </a:lnTo>
                  <a:lnTo>
                    <a:pt x="141935" y="37909"/>
                  </a:lnTo>
                  <a:lnTo>
                    <a:pt x="172681" y="37909"/>
                  </a:lnTo>
                  <a:lnTo>
                    <a:pt x="172681" y="27139"/>
                  </a:lnTo>
                  <a:lnTo>
                    <a:pt x="138836" y="27139"/>
                  </a:lnTo>
                  <a:lnTo>
                    <a:pt x="138836" y="29743"/>
                  </a:lnTo>
                  <a:lnTo>
                    <a:pt x="169583" y="29743"/>
                  </a:lnTo>
                  <a:lnTo>
                    <a:pt x="169583" y="35407"/>
                  </a:lnTo>
                  <a:lnTo>
                    <a:pt x="138836" y="35407"/>
                  </a:lnTo>
                  <a:lnTo>
                    <a:pt x="138836" y="46024"/>
                  </a:lnTo>
                  <a:lnTo>
                    <a:pt x="173266" y="46024"/>
                  </a:lnTo>
                  <a:lnTo>
                    <a:pt x="173266" y="43522"/>
                  </a:lnTo>
                  <a:close/>
                </a:path>
                <a:path w="264795" h="46354">
                  <a:moveTo>
                    <a:pt x="200113" y="38214"/>
                  </a:moveTo>
                  <a:lnTo>
                    <a:pt x="197764" y="39331"/>
                  </a:lnTo>
                  <a:lnTo>
                    <a:pt x="194602" y="39585"/>
                  </a:lnTo>
                  <a:lnTo>
                    <a:pt x="183794" y="39585"/>
                  </a:lnTo>
                  <a:lnTo>
                    <a:pt x="183794" y="22910"/>
                  </a:lnTo>
                  <a:lnTo>
                    <a:pt x="195326" y="22910"/>
                  </a:lnTo>
                  <a:lnTo>
                    <a:pt x="195326" y="1066"/>
                  </a:lnTo>
                  <a:lnTo>
                    <a:pt x="180733" y="1066"/>
                  </a:lnTo>
                  <a:lnTo>
                    <a:pt x="180733" y="3886"/>
                  </a:lnTo>
                  <a:lnTo>
                    <a:pt x="192265" y="3886"/>
                  </a:lnTo>
                  <a:lnTo>
                    <a:pt x="192265" y="20104"/>
                  </a:lnTo>
                  <a:lnTo>
                    <a:pt x="180733" y="20104"/>
                  </a:lnTo>
                  <a:lnTo>
                    <a:pt x="180733" y="42291"/>
                  </a:lnTo>
                  <a:lnTo>
                    <a:pt x="194652" y="42291"/>
                  </a:lnTo>
                  <a:lnTo>
                    <a:pt x="197866" y="41986"/>
                  </a:lnTo>
                  <a:lnTo>
                    <a:pt x="200113" y="40868"/>
                  </a:lnTo>
                  <a:lnTo>
                    <a:pt x="200113" y="39585"/>
                  </a:lnTo>
                  <a:lnTo>
                    <a:pt x="200113" y="38214"/>
                  </a:lnTo>
                  <a:close/>
                </a:path>
                <a:path w="264795" h="46354">
                  <a:moveTo>
                    <a:pt x="207518" y="508"/>
                  </a:moveTo>
                  <a:lnTo>
                    <a:pt x="204546" y="508"/>
                  </a:lnTo>
                  <a:lnTo>
                    <a:pt x="204546" y="19545"/>
                  </a:lnTo>
                  <a:lnTo>
                    <a:pt x="197815" y="19545"/>
                  </a:lnTo>
                  <a:lnTo>
                    <a:pt x="197815" y="22250"/>
                  </a:lnTo>
                  <a:lnTo>
                    <a:pt x="204546" y="22250"/>
                  </a:lnTo>
                  <a:lnTo>
                    <a:pt x="204546" y="44945"/>
                  </a:lnTo>
                  <a:lnTo>
                    <a:pt x="207518" y="44945"/>
                  </a:lnTo>
                  <a:lnTo>
                    <a:pt x="207518" y="508"/>
                  </a:lnTo>
                  <a:close/>
                </a:path>
                <a:path w="264795" h="46354">
                  <a:moveTo>
                    <a:pt x="217411" y="266"/>
                  </a:moveTo>
                  <a:lnTo>
                    <a:pt x="214350" y="266"/>
                  </a:lnTo>
                  <a:lnTo>
                    <a:pt x="214350" y="45453"/>
                  </a:lnTo>
                  <a:lnTo>
                    <a:pt x="217411" y="45453"/>
                  </a:lnTo>
                  <a:lnTo>
                    <a:pt x="217411" y="266"/>
                  </a:lnTo>
                  <a:close/>
                </a:path>
                <a:path w="264795" h="46354">
                  <a:moveTo>
                    <a:pt x="261493" y="31635"/>
                  </a:moveTo>
                  <a:lnTo>
                    <a:pt x="258394" y="31635"/>
                  </a:lnTo>
                  <a:lnTo>
                    <a:pt x="258394" y="34340"/>
                  </a:lnTo>
                  <a:lnTo>
                    <a:pt x="258394" y="43421"/>
                  </a:lnTo>
                  <a:lnTo>
                    <a:pt x="230187" y="43421"/>
                  </a:lnTo>
                  <a:lnTo>
                    <a:pt x="230187" y="34340"/>
                  </a:lnTo>
                  <a:lnTo>
                    <a:pt x="258394" y="34340"/>
                  </a:lnTo>
                  <a:lnTo>
                    <a:pt x="258394" y="31635"/>
                  </a:lnTo>
                  <a:lnTo>
                    <a:pt x="227076" y="31635"/>
                  </a:lnTo>
                  <a:lnTo>
                    <a:pt x="227076" y="46024"/>
                  </a:lnTo>
                  <a:lnTo>
                    <a:pt x="261493" y="46024"/>
                  </a:lnTo>
                  <a:lnTo>
                    <a:pt x="261493" y="43421"/>
                  </a:lnTo>
                  <a:lnTo>
                    <a:pt x="261493" y="34340"/>
                  </a:lnTo>
                  <a:lnTo>
                    <a:pt x="261493" y="31635"/>
                  </a:lnTo>
                  <a:close/>
                </a:path>
                <a:path w="264795" h="46354">
                  <a:moveTo>
                    <a:pt x="261569" y="825"/>
                  </a:moveTo>
                  <a:lnTo>
                    <a:pt x="227076" y="825"/>
                  </a:lnTo>
                  <a:lnTo>
                    <a:pt x="227076" y="3467"/>
                  </a:lnTo>
                  <a:lnTo>
                    <a:pt x="258432" y="3467"/>
                  </a:lnTo>
                  <a:lnTo>
                    <a:pt x="258432" y="9232"/>
                  </a:lnTo>
                  <a:lnTo>
                    <a:pt x="254774" y="10096"/>
                  </a:lnTo>
                  <a:lnTo>
                    <a:pt x="248856" y="10312"/>
                  </a:lnTo>
                  <a:lnTo>
                    <a:pt x="227076" y="10312"/>
                  </a:lnTo>
                  <a:lnTo>
                    <a:pt x="227076" y="12915"/>
                  </a:lnTo>
                  <a:lnTo>
                    <a:pt x="249008" y="12915"/>
                  </a:lnTo>
                  <a:lnTo>
                    <a:pt x="254723" y="12649"/>
                  </a:lnTo>
                  <a:lnTo>
                    <a:pt x="258178" y="11836"/>
                  </a:lnTo>
                  <a:lnTo>
                    <a:pt x="258381" y="11836"/>
                  </a:lnTo>
                  <a:lnTo>
                    <a:pt x="258292" y="14185"/>
                  </a:lnTo>
                  <a:lnTo>
                    <a:pt x="258089" y="15659"/>
                  </a:lnTo>
                  <a:lnTo>
                    <a:pt x="257987" y="16535"/>
                  </a:lnTo>
                  <a:lnTo>
                    <a:pt x="257530" y="18529"/>
                  </a:lnTo>
                  <a:lnTo>
                    <a:pt x="260578" y="18529"/>
                  </a:lnTo>
                  <a:lnTo>
                    <a:pt x="261289" y="15659"/>
                  </a:lnTo>
                  <a:lnTo>
                    <a:pt x="261404" y="14185"/>
                  </a:lnTo>
                  <a:lnTo>
                    <a:pt x="261505" y="12649"/>
                  </a:lnTo>
                  <a:lnTo>
                    <a:pt x="261569" y="11836"/>
                  </a:lnTo>
                  <a:lnTo>
                    <a:pt x="261569" y="825"/>
                  </a:lnTo>
                  <a:close/>
                </a:path>
                <a:path w="264795" h="46354">
                  <a:moveTo>
                    <a:pt x="264655" y="22453"/>
                  </a:moveTo>
                  <a:lnTo>
                    <a:pt x="241922" y="22453"/>
                  </a:lnTo>
                  <a:lnTo>
                    <a:pt x="241922" y="15659"/>
                  </a:lnTo>
                  <a:lnTo>
                    <a:pt x="238810" y="15659"/>
                  </a:lnTo>
                  <a:lnTo>
                    <a:pt x="238810" y="22453"/>
                  </a:lnTo>
                  <a:lnTo>
                    <a:pt x="223913" y="22453"/>
                  </a:lnTo>
                  <a:lnTo>
                    <a:pt x="223913" y="25158"/>
                  </a:lnTo>
                  <a:lnTo>
                    <a:pt x="264655" y="25158"/>
                  </a:lnTo>
                  <a:lnTo>
                    <a:pt x="264655" y="22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0045" y="2314120"/>
              <a:ext cx="129247" cy="1378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0074" y="2314124"/>
              <a:ext cx="129260" cy="1378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860116" y="2314130"/>
              <a:ext cx="713740" cy="138430"/>
            </a:xfrm>
            <a:custGeom>
              <a:avLst/>
              <a:gdLst/>
              <a:ahLst/>
              <a:cxnLst/>
              <a:rect l="l" t="t" r="r" b="b"/>
              <a:pathLst>
                <a:path w="713739" h="138430">
                  <a:moveTo>
                    <a:pt x="129247" y="101"/>
                  </a:moveTo>
                  <a:lnTo>
                    <a:pt x="0" y="101"/>
                  </a:lnTo>
                  <a:lnTo>
                    <a:pt x="0" y="11531"/>
                  </a:lnTo>
                  <a:lnTo>
                    <a:pt x="59131" y="11531"/>
                  </a:lnTo>
                  <a:lnTo>
                    <a:pt x="59131" y="137261"/>
                  </a:lnTo>
                  <a:lnTo>
                    <a:pt x="70116" y="137261"/>
                  </a:lnTo>
                  <a:lnTo>
                    <a:pt x="70116" y="11531"/>
                  </a:lnTo>
                  <a:lnTo>
                    <a:pt x="129247" y="11531"/>
                  </a:lnTo>
                  <a:lnTo>
                    <a:pt x="129247" y="101"/>
                  </a:lnTo>
                  <a:close/>
                </a:path>
                <a:path w="713739" h="138430">
                  <a:moveTo>
                    <a:pt x="283311" y="62966"/>
                  </a:moveTo>
                  <a:lnTo>
                    <a:pt x="281381" y="57950"/>
                  </a:lnTo>
                  <a:lnTo>
                    <a:pt x="273697" y="49758"/>
                  </a:lnTo>
                  <a:lnTo>
                    <a:pt x="268986" y="47688"/>
                  </a:lnTo>
                  <a:lnTo>
                    <a:pt x="257848" y="47688"/>
                  </a:lnTo>
                  <a:lnTo>
                    <a:pt x="253136" y="49758"/>
                  </a:lnTo>
                  <a:lnTo>
                    <a:pt x="245440" y="57950"/>
                  </a:lnTo>
                  <a:lnTo>
                    <a:pt x="243522" y="62966"/>
                  </a:lnTo>
                  <a:lnTo>
                    <a:pt x="243522" y="74841"/>
                  </a:lnTo>
                  <a:lnTo>
                    <a:pt x="245440" y="79870"/>
                  </a:lnTo>
                  <a:lnTo>
                    <a:pt x="249288" y="83972"/>
                  </a:lnTo>
                  <a:lnTo>
                    <a:pt x="253136" y="88074"/>
                  </a:lnTo>
                  <a:lnTo>
                    <a:pt x="257848" y="90119"/>
                  </a:lnTo>
                  <a:lnTo>
                    <a:pt x="268986" y="90119"/>
                  </a:lnTo>
                  <a:lnTo>
                    <a:pt x="273697" y="88074"/>
                  </a:lnTo>
                  <a:lnTo>
                    <a:pt x="281381" y="79870"/>
                  </a:lnTo>
                  <a:lnTo>
                    <a:pt x="283311" y="74841"/>
                  </a:lnTo>
                  <a:lnTo>
                    <a:pt x="283311" y="62966"/>
                  </a:lnTo>
                  <a:close/>
                </a:path>
                <a:path w="713739" h="138430">
                  <a:moveTo>
                    <a:pt x="315048" y="0"/>
                  </a:moveTo>
                  <a:lnTo>
                    <a:pt x="250431" y="0"/>
                  </a:lnTo>
                  <a:lnTo>
                    <a:pt x="237515" y="1257"/>
                  </a:lnTo>
                  <a:lnTo>
                    <a:pt x="196430" y="30759"/>
                  </a:lnTo>
                  <a:lnTo>
                    <a:pt x="185801" y="68910"/>
                  </a:lnTo>
                  <a:lnTo>
                    <a:pt x="186982" y="82677"/>
                  </a:lnTo>
                  <a:lnTo>
                    <a:pt x="204698" y="117652"/>
                  </a:lnTo>
                  <a:lnTo>
                    <a:pt x="250431" y="137820"/>
                  </a:lnTo>
                  <a:lnTo>
                    <a:pt x="315048" y="137820"/>
                  </a:lnTo>
                  <a:lnTo>
                    <a:pt x="315048" y="126276"/>
                  </a:lnTo>
                  <a:lnTo>
                    <a:pt x="250431" y="126276"/>
                  </a:lnTo>
                  <a:lnTo>
                    <a:pt x="243281" y="125793"/>
                  </a:lnTo>
                  <a:lnTo>
                    <a:pt x="207733" y="103962"/>
                  </a:lnTo>
                  <a:lnTo>
                    <a:pt x="196634" y="68910"/>
                  </a:lnTo>
                  <a:lnTo>
                    <a:pt x="197078" y="61302"/>
                  </a:lnTo>
                  <a:lnTo>
                    <a:pt x="217551" y="23393"/>
                  </a:lnTo>
                  <a:lnTo>
                    <a:pt x="250431" y="11544"/>
                  </a:lnTo>
                  <a:lnTo>
                    <a:pt x="315048" y="11544"/>
                  </a:lnTo>
                  <a:lnTo>
                    <a:pt x="315048" y="0"/>
                  </a:lnTo>
                  <a:close/>
                </a:path>
                <a:path w="713739" h="138430">
                  <a:moveTo>
                    <a:pt x="525081" y="126276"/>
                  </a:moveTo>
                  <a:lnTo>
                    <a:pt x="406666" y="126276"/>
                  </a:lnTo>
                  <a:lnTo>
                    <a:pt x="406666" y="546"/>
                  </a:lnTo>
                  <a:lnTo>
                    <a:pt x="395833" y="546"/>
                  </a:lnTo>
                  <a:lnTo>
                    <a:pt x="395833" y="126276"/>
                  </a:lnTo>
                  <a:lnTo>
                    <a:pt x="395833" y="137706"/>
                  </a:lnTo>
                  <a:lnTo>
                    <a:pt x="525081" y="137706"/>
                  </a:lnTo>
                  <a:lnTo>
                    <a:pt x="525081" y="126276"/>
                  </a:lnTo>
                  <a:close/>
                </a:path>
                <a:path w="713739" h="138430">
                  <a:moveTo>
                    <a:pt x="684149" y="62966"/>
                  </a:moveTo>
                  <a:lnTo>
                    <a:pt x="682218" y="57950"/>
                  </a:lnTo>
                  <a:lnTo>
                    <a:pt x="674535" y="49758"/>
                  </a:lnTo>
                  <a:lnTo>
                    <a:pt x="669823" y="47688"/>
                  </a:lnTo>
                  <a:lnTo>
                    <a:pt x="658672" y="47688"/>
                  </a:lnTo>
                  <a:lnTo>
                    <a:pt x="653973" y="49758"/>
                  </a:lnTo>
                  <a:lnTo>
                    <a:pt x="646277" y="57950"/>
                  </a:lnTo>
                  <a:lnTo>
                    <a:pt x="644347" y="62966"/>
                  </a:lnTo>
                  <a:lnTo>
                    <a:pt x="644347" y="74841"/>
                  </a:lnTo>
                  <a:lnTo>
                    <a:pt x="646277" y="79870"/>
                  </a:lnTo>
                  <a:lnTo>
                    <a:pt x="650125" y="83972"/>
                  </a:lnTo>
                  <a:lnTo>
                    <a:pt x="653973" y="88074"/>
                  </a:lnTo>
                  <a:lnTo>
                    <a:pt x="658672" y="90119"/>
                  </a:lnTo>
                  <a:lnTo>
                    <a:pt x="669823" y="90119"/>
                  </a:lnTo>
                  <a:lnTo>
                    <a:pt x="674535" y="88074"/>
                  </a:lnTo>
                  <a:lnTo>
                    <a:pt x="682218" y="79870"/>
                  </a:lnTo>
                  <a:lnTo>
                    <a:pt x="684149" y="74841"/>
                  </a:lnTo>
                  <a:lnTo>
                    <a:pt x="684149" y="62966"/>
                  </a:lnTo>
                  <a:close/>
                </a:path>
                <a:path w="713739" h="138430">
                  <a:moveTo>
                    <a:pt x="713155" y="0"/>
                  </a:moveTo>
                  <a:lnTo>
                    <a:pt x="648525" y="0"/>
                  </a:lnTo>
                  <a:lnTo>
                    <a:pt x="635609" y="1257"/>
                  </a:lnTo>
                  <a:lnTo>
                    <a:pt x="594525" y="30759"/>
                  </a:lnTo>
                  <a:lnTo>
                    <a:pt x="583895" y="68910"/>
                  </a:lnTo>
                  <a:lnTo>
                    <a:pt x="585076" y="82677"/>
                  </a:lnTo>
                  <a:lnTo>
                    <a:pt x="602792" y="117652"/>
                  </a:lnTo>
                  <a:lnTo>
                    <a:pt x="648525" y="137820"/>
                  </a:lnTo>
                  <a:lnTo>
                    <a:pt x="713155" y="137820"/>
                  </a:lnTo>
                  <a:lnTo>
                    <a:pt x="713155" y="126276"/>
                  </a:lnTo>
                  <a:lnTo>
                    <a:pt x="648525" y="126276"/>
                  </a:lnTo>
                  <a:lnTo>
                    <a:pt x="641388" y="125793"/>
                  </a:lnTo>
                  <a:lnTo>
                    <a:pt x="605840" y="103962"/>
                  </a:lnTo>
                  <a:lnTo>
                    <a:pt x="594715" y="68910"/>
                  </a:lnTo>
                  <a:lnTo>
                    <a:pt x="595172" y="61302"/>
                  </a:lnTo>
                  <a:lnTo>
                    <a:pt x="615657" y="23393"/>
                  </a:lnTo>
                  <a:lnTo>
                    <a:pt x="648525" y="11544"/>
                  </a:lnTo>
                  <a:lnTo>
                    <a:pt x="713155" y="11544"/>
                  </a:lnTo>
                  <a:lnTo>
                    <a:pt x="71315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4057" y="2314129"/>
              <a:ext cx="129260" cy="1378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4091" y="2314120"/>
              <a:ext cx="129260" cy="1378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4135" y="2314124"/>
              <a:ext cx="150901" cy="13782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975276" y="2191913"/>
              <a:ext cx="308610" cy="309245"/>
            </a:xfrm>
            <a:custGeom>
              <a:avLst/>
              <a:gdLst/>
              <a:ahLst/>
              <a:cxnLst/>
              <a:rect l="l" t="t" r="r" b="b"/>
              <a:pathLst>
                <a:path w="308610" h="309244">
                  <a:moveTo>
                    <a:pt x="117435" y="0"/>
                  </a:moveTo>
                  <a:lnTo>
                    <a:pt x="73711" y="30961"/>
                  </a:lnTo>
                  <a:lnTo>
                    <a:pt x="58940" y="71101"/>
                  </a:lnTo>
                  <a:lnTo>
                    <a:pt x="48518" y="109708"/>
                  </a:lnTo>
                  <a:lnTo>
                    <a:pt x="9532" y="260338"/>
                  </a:lnTo>
                  <a:lnTo>
                    <a:pt x="0" y="298380"/>
                  </a:lnTo>
                  <a:lnTo>
                    <a:pt x="38069" y="297933"/>
                  </a:lnTo>
                  <a:lnTo>
                    <a:pt x="55437" y="297995"/>
                  </a:lnTo>
                  <a:lnTo>
                    <a:pt x="93905" y="292783"/>
                  </a:lnTo>
                  <a:lnTo>
                    <a:pt x="110186" y="246069"/>
                  </a:lnTo>
                  <a:lnTo>
                    <a:pt x="115712" y="225038"/>
                  </a:lnTo>
                  <a:lnTo>
                    <a:pt x="127317" y="183179"/>
                  </a:lnTo>
                  <a:lnTo>
                    <a:pt x="129872" y="175566"/>
                  </a:lnTo>
                  <a:lnTo>
                    <a:pt x="131759" y="172762"/>
                  </a:lnTo>
                  <a:lnTo>
                    <a:pt x="133907" y="174524"/>
                  </a:lnTo>
                  <a:lnTo>
                    <a:pt x="137248" y="180613"/>
                  </a:lnTo>
                  <a:lnTo>
                    <a:pt x="176695" y="256597"/>
                  </a:lnTo>
                  <a:lnTo>
                    <a:pt x="197905" y="286697"/>
                  </a:lnTo>
                  <a:lnTo>
                    <a:pt x="223629" y="304434"/>
                  </a:lnTo>
                  <a:lnTo>
                    <a:pt x="252356" y="308781"/>
                  </a:lnTo>
                  <a:lnTo>
                    <a:pt x="282574" y="298711"/>
                  </a:lnTo>
                  <a:lnTo>
                    <a:pt x="291108" y="292327"/>
                  </a:lnTo>
                  <a:lnTo>
                    <a:pt x="299261" y="283461"/>
                  </a:lnTo>
                  <a:lnTo>
                    <a:pt x="305497" y="273286"/>
                  </a:lnTo>
                  <a:lnTo>
                    <a:pt x="308279" y="262973"/>
                  </a:lnTo>
                  <a:lnTo>
                    <a:pt x="302883" y="239760"/>
                  </a:lnTo>
                  <a:lnTo>
                    <a:pt x="289091" y="223609"/>
                  </a:lnTo>
                  <a:lnTo>
                    <a:pt x="274930" y="214174"/>
                  </a:lnTo>
                  <a:lnTo>
                    <a:pt x="268427" y="211106"/>
                  </a:lnTo>
                  <a:lnTo>
                    <a:pt x="226608" y="184621"/>
                  </a:lnTo>
                  <a:lnTo>
                    <a:pt x="197135" y="145920"/>
                  </a:lnTo>
                  <a:lnTo>
                    <a:pt x="177455" y="95727"/>
                  </a:lnTo>
                  <a:lnTo>
                    <a:pt x="165011" y="34767"/>
                  </a:lnTo>
                  <a:lnTo>
                    <a:pt x="163051" y="26421"/>
                  </a:lnTo>
                  <a:lnTo>
                    <a:pt x="159685" y="17653"/>
                  </a:lnTo>
                  <a:lnTo>
                    <a:pt x="155397" y="10353"/>
                  </a:lnTo>
                  <a:lnTo>
                    <a:pt x="150672" y="6407"/>
                  </a:lnTo>
                  <a:lnTo>
                    <a:pt x="11743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9680" y="2198684"/>
              <a:ext cx="108191" cy="12488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980819" y="2524645"/>
              <a:ext cx="309880" cy="53975"/>
            </a:xfrm>
            <a:custGeom>
              <a:avLst/>
              <a:gdLst/>
              <a:ahLst/>
              <a:cxnLst/>
              <a:rect l="l" t="t" r="r" b="b"/>
              <a:pathLst>
                <a:path w="309880" h="53975">
                  <a:moveTo>
                    <a:pt x="32689" y="596"/>
                  </a:moveTo>
                  <a:lnTo>
                    <a:pt x="29171" y="596"/>
                  </a:lnTo>
                  <a:lnTo>
                    <a:pt x="29171" y="13131"/>
                  </a:lnTo>
                  <a:lnTo>
                    <a:pt x="21412" y="13131"/>
                  </a:lnTo>
                  <a:lnTo>
                    <a:pt x="21272" y="10439"/>
                  </a:lnTo>
                  <a:lnTo>
                    <a:pt x="21170" y="8343"/>
                  </a:lnTo>
                  <a:lnTo>
                    <a:pt x="19862" y="4711"/>
                  </a:lnTo>
                  <a:lnTo>
                    <a:pt x="18211" y="3162"/>
                  </a:lnTo>
                  <a:lnTo>
                    <a:pt x="18021" y="2984"/>
                  </a:lnTo>
                  <a:lnTo>
                    <a:pt x="18021" y="10439"/>
                  </a:lnTo>
                  <a:lnTo>
                    <a:pt x="18021" y="19748"/>
                  </a:lnTo>
                  <a:lnTo>
                    <a:pt x="17246" y="23139"/>
                  </a:lnTo>
                  <a:lnTo>
                    <a:pt x="14262" y="26428"/>
                  </a:lnTo>
                  <a:lnTo>
                    <a:pt x="12712" y="27076"/>
                  </a:lnTo>
                  <a:lnTo>
                    <a:pt x="8826" y="27076"/>
                  </a:lnTo>
                  <a:lnTo>
                    <a:pt x="7277" y="26428"/>
                  </a:lnTo>
                  <a:lnTo>
                    <a:pt x="4305" y="23139"/>
                  </a:lnTo>
                  <a:lnTo>
                    <a:pt x="3403" y="19748"/>
                  </a:lnTo>
                  <a:lnTo>
                    <a:pt x="3403" y="10439"/>
                  </a:lnTo>
                  <a:lnTo>
                    <a:pt x="4305" y="7048"/>
                  </a:lnTo>
                  <a:lnTo>
                    <a:pt x="6083" y="5080"/>
                  </a:lnTo>
                  <a:lnTo>
                    <a:pt x="7277" y="3810"/>
                  </a:lnTo>
                  <a:lnTo>
                    <a:pt x="8826" y="3162"/>
                  </a:lnTo>
                  <a:lnTo>
                    <a:pt x="12712" y="3162"/>
                  </a:lnTo>
                  <a:lnTo>
                    <a:pt x="14262" y="3810"/>
                  </a:lnTo>
                  <a:lnTo>
                    <a:pt x="17246" y="7048"/>
                  </a:lnTo>
                  <a:lnTo>
                    <a:pt x="18021" y="10439"/>
                  </a:lnTo>
                  <a:lnTo>
                    <a:pt x="18021" y="2984"/>
                  </a:lnTo>
                  <a:lnTo>
                    <a:pt x="15811" y="901"/>
                  </a:lnTo>
                  <a:lnTo>
                    <a:pt x="13601" y="0"/>
                  </a:lnTo>
                  <a:lnTo>
                    <a:pt x="7937" y="0"/>
                  </a:lnTo>
                  <a:lnTo>
                    <a:pt x="0" y="9309"/>
                  </a:lnTo>
                  <a:lnTo>
                    <a:pt x="0" y="20993"/>
                  </a:lnTo>
                  <a:lnTo>
                    <a:pt x="1371" y="25171"/>
                  </a:lnTo>
                  <a:lnTo>
                    <a:pt x="3937" y="27736"/>
                  </a:lnTo>
                  <a:lnTo>
                    <a:pt x="5727" y="29349"/>
                  </a:lnTo>
                  <a:lnTo>
                    <a:pt x="7937" y="30302"/>
                  </a:lnTo>
                  <a:lnTo>
                    <a:pt x="13601" y="30302"/>
                  </a:lnTo>
                  <a:lnTo>
                    <a:pt x="15811" y="29349"/>
                  </a:lnTo>
                  <a:lnTo>
                    <a:pt x="17538" y="27736"/>
                  </a:lnTo>
                  <a:lnTo>
                    <a:pt x="18211" y="27076"/>
                  </a:lnTo>
                  <a:lnTo>
                    <a:pt x="19977" y="25349"/>
                  </a:lnTo>
                  <a:lnTo>
                    <a:pt x="21297" y="21526"/>
                  </a:lnTo>
                  <a:lnTo>
                    <a:pt x="21348" y="19748"/>
                  </a:lnTo>
                  <a:lnTo>
                    <a:pt x="21475" y="16281"/>
                  </a:lnTo>
                  <a:lnTo>
                    <a:pt x="29171" y="16281"/>
                  </a:lnTo>
                  <a:lnTo>
                    <a:pt x="29171" y="36093"/>
                  </a:lnTo>
                  <a:lnTo>
                    <a:pt x="32689" y="36093"/>
                  </a:lnTo>
                  <a:lnTo>
                    <a:pt x="32689" y="16281"/>
                  </a:lnTo>
                  <a:lnTo>
                    <a:pt x="32689" y="13131"/>
                  </a:lnTo>
                  <a:lnTo>
                    <a:pt x="32689" y="596"/>
                  </a:lnTo>
                  <a:close/>
                </a:path>
                <a:path w="309880" h="53975">
                  <a:moveTo>
                    <a:pt x="44373" y="304"/>
                  </a:moveTo>
                  <a:lnTo>
                    <a:pt x="40792" y="304"/>
                  </a:lnTo>
                  <a:lnTo>
                    <a:pt x="40792" y="37096"/>
                  </a:lnTo>
                  <a:lnTo>
                    <a:pt x="44373" y="37096"/>
                  </a:lnTo>
                  <a:lnTo>
                    <a:pt x="44373" y="304"/>
                  </a:lnTo>
                  <a:close/>
                </a:path>
                <a:path w="309880" h="53975">
                  <a:moveTo>
                    <a:pt x="45453" y="50279"/>
                  </a:moveTo>
                  <a:lnTo>
                    <a:pt x="8407" y="50279"/>
                  </a:lnTo>
                  <a:lnTo>
                    <a:pt x="8407" y="36677"/>
                  </a:lnTo>
                  <a:lnTo>
                    <a:pt x="4775" y="36677"/>
                  </a:lnTo>
                  <a:lnTo>
                    <a:pt x="4775" y="53441"/>
                  </a:lnTo>
                  <a:lnTo>
                    <a:pt x="45453" y="53441"/>
                  </a:lnTo>
                  <a:lnTo>
                    <a:pt x="45453" y="50279"/>
                  </a:lnTo>
                  <a:close/>
                </a:path>
                <a:path w="309880" h="53975">
                  <a:moveTo>
                    <a:pt x="85382" y="533"/>
                  </a:moveTo>
                  <a:lnTo>
                    <a:pt x="81800" y="533"/>
                  </a:lnTo>
                  <a:lnTo>
                    <a:pt x="81800" y="22428"/>
                  </a:lnTo>
                  <a:lnTo>
                    <a:pt x="73748" y="22428"/>
                  </a:lnTo>
                  <a:lnTo>
                    <a:pt x="73609" y="14262"/>
                  </a:lnTo>
                  <a:lnTo>
                    <a:pt x="73571" y="11925"/>
                  </a:lnTo>
                  <a:lnTo>
                    <a:pt x="72364" y="5918"/>
                  </a:lnTo>
                  <a:lnTo>
                    <a:pt x="72313" y="5613"/>
                  </a:lnTo>
                  <a:lnTo>
                    <a:pt x="70231" y="3543"/>
                  </a:lnTo>
                  <a:lnTo>
                    <a:pt x="70231" y="14262"/>
                  </a:lnTo>
                  <a:lnTo>
                    <a:pt x="70231" y="36449"/>
                  </a:lnTo>
                  <a:lnTo>
                    <a:pt x="69392" y="42887"/>
                  </a:lnTo>
                  <a:lnTo>
                    <a:pt x="66890" y="45631"/>
                  </a:lnTo>
                  <a:lnTo>
                    <a:pt x="66052" y="46647"/>
                  </a:lnTo>
                  <a:lnTo>
                    <a:pt x="64808" y="47129"/>
                  </a:lnTo>
                  <a:lnTo>
                    <a:pt x="61887" y="47129"/>
                  </a:lnTo>
                  <a:lnTo>
                    <a:pt x="60744" y="46647"/>
                  </a:lnTo>
                  <a:lnTo>
                    <a:pt x="59791" y="45631"/>
                  </a:lnTo>
                  <a:lnTo>
                    <a:pt x="57289" y="42887"/>
                  </a:lnTo>
                  <a:lnTo>
                    <a:pt x="56451" y="36449"/>
                  </a:lnTo>
                  <a:lnTo>
                    <a:pt x="56451" y="14262"/>
                  </a:lnTo>
                  <a:lnTo>
                    <a:pt x="57289" y="7759"/>
                  </a:lnTo>
                  <a:lnTo>
                    <a:pt x="59791" y="5016"/>
                  </a:lnTo>
                  <a:lnTo>
                    <a:pt x="60744" y="4000"/>
                  </a:lnTo>
                  <a:lnTo>
                    <a:pt x="61887" y="3467"/>
                  </a:lnTo>
                  <a:lnTo>
                    <a:pt x="64808" y="3467"/>
                  </a:lnTo>
                  <a:lnTo>
                    <a:pt x="66052" y="4000"/>
                  </a:lnTo>
                  <a:lnTo>
                    <a:pt x="66890" y="5016"/>
                  </a:lnTo>
                  <a:lnTo>
                    <a:pt x="69392" y="7759"/>
                  </a:lnTo>
                  <a:lnTo>
                    <a:pt x="70231" y="14262"/>
                  </a:lnTo>
                  <a:lnTo>
                    <a:pt x="70231" y="3543"/>
                  </a:lnTo>
                  <a:lnTo>
                    <a:pt x="69215" y="2514"/>
                  </a:lnTo>
                  <a:lnTo>
                    <a:pt x="67729" y="1079"/>
                  </a:lnTo>
                  <a:lnTo>
                    <a:pt x="65811" y="304"/>
                  </a:lnTo>
                  <a:lnTo>
                    <a:pt x="60871" y="304"/>
                  </a:lnTo>
                  <a:lnTo>
                    <a:pt x="59016" y="1079"/>
                  </a:lnTo>
                  <a:lnTo>
                    <a:pt x="57467" y="2514"/>
                  </a:lnTo>
                  <a:lnTo>
                    <a:pt x="54127" y="5918"/>
                  </a:lnTo>
                  <a:lnTo>
                    <a:pt x="52933" y="13068"/>
                  </a:lnTo>
                  <a:lnTo>
                    <a:pt x="52946" y="37693"/>
                  </a:lnTo>
                  <a:lnTo>
                    <a:pt x="60871" y="50165"/>
                  </a:lnTo>
                  <a:lnTo>
                    <a:pt x="65811" y="50165"/>
                  </a:lnTo>
                  <a:lnTo>
                    <a:pt x="67729" y="49555"/>
                  </a:lnTo>
                  <a:lnTo>
                    <a:pt x="70167" y="47129"/>
                  </a:lnTo>
                  <a:lnTo>
                    <a:pt x="72555" y="44792"/>
                  </a:lnTo>
                  <a:lnTo>
                    <a:pt x="73748" y="37693"/>
                  </a:lnTo>
                  <a:lnTo>
                    <a:pt x="73748" y="25641"/>
                  </a:lnTo>
                  <a:lnTo>
                    <a:pt x="81800" y="25641"/>
                  </a:lnTo>
                  <a:lnTo>
                    <a:pt x="81800" y="52539"/>
                  </a:lnTo>
                  <a:lnTo>
                    <a:pt x="85382" y="52539"/>
                  </a:lnTo>
                  <a:lnTo>
                    <a:pt x="85382" y="25641"/>
                  </a:lnTo>
                  <a:lnTo>
                    <a:pt x="85382" y="22428"/>
                  </a:lnTo>
                  <a:lnTo>
                    <a:pt x="85382" y="533"/>
                  </a:lnTo>
                  <a:close/>
                </a:path>
                <a:path w="309880" h="53975">
                  <a:moveTo>
                    <a:pt x="96710" y="241"/>
                  </a:moveTo>
                  <a:lnTo>
                    <a:pt x="93129" y="241"/>
                  </a:lnTo>
                  <a:lnTo>
                    <a:pt x="93129" y="53149"/>
                  </a:lnTo>
                  <a:lnTo>
                    <a:pt x="96710" y="53149"/>
                  </a:lnTo>
                  <a:lnTo>
                    <a:pt x="96710" y="241"/>
                  </a:lnTo>
                  <a:close/>
                </a:path>
                <a:path w="309880" h="53975">
                  <a:moveTo>
                    <a:pt x="150647" y="28879"/>
                  </a:moveTo>
                  <a:lnTo>
                    <a:pt x="129832" y="6388"/>
                  </a:lnTo>
                  <a:lnTo>
                    <a:pt x="129832" y="965"/>
                  </a:lnTo>
                  <a:lnTo>
                    <a:pt x="126199" y="965"/>
                  </a:lnTo>
                  <a:lnTo>
                    <a:pt x="126199" y="6388"/>
                  </a:lnTo>
                  <a:lnTo>
                    <a:pt x="124688" y="14414"/>
                  </a:lnTo>
                  <a:lnTo>
                    <a:pt x="120357" y="21018"/>
                  </a:lnTo>
                  <a:lnTo>
                    <a:pt x="113868" y="25857"/>
                  </a:lnTo>
                  <a:lnTo>
                    <a:pt x="105435" y="28879"/>
                  </a:lnTo>
                  <a:lnTo>
                    <a:pt x="105435" y="32207"/>
                  </a:lnTo>
                  <a:lnTo>
                    <a:pt x="113715" y="29616"/>
                  </a:lnTo>
                  <a:lnTo>
                    <a:pt x="120040" y="25857"/>
                  </a:lnTo>
                  <a:lnTo>
                    <a:pt x="124929" y="21018"/>
                  </a:lnTo>
                  <a:lnTo>
                    <a:pt x="128041" y="15633"/>
                  </a:lnTo>
                  <a:lnTo>
                    <a:pt x="131191" y="21018"/>
                  </a:lnTo>
                  <a:lnTo>
                    <a:pt x="136182" y="25857"/>
                  </a:lnTo>
                  <a:lnTo>
                    <a:pt x="141300" y="28879"/>
                  </a:lnTo>
                  <a:lnTo>
                    <a:pt x="142595" y="29616"/>
                  </a:lnTo>
                  <a:lnTo>
                    <a:pt x="150647" y="32207"/>
                  </a:lnTo>
                  <a:lnTo>
                    <a:pt x="150647" y="28879"/>
                  </a:lnTo>
                  <a:close/>
                </a:path>
                <a:path w="309880" h="53975">
                  <a:moveTo>
                    <a:pt x="151599" y="47663"/>
                  </a:moveTo>
                  <a:lnTo>
                    <a:pt x="104546" y="47663"/>
                  </a:lnTo>
                  <a:lnTo>
                    <a:pt x="104546" y="50698"/>
                  </a:lnTo>
                  <a:lnTo>
                    <a:pt x="151599" y="50698"/>
                  </a:lnTo>
                  <a:lnTo>
                    <a:pt x="151599" y="47663"/>
                  </a:lnTo>
                  <a:close/>
                </a:path>
                <a:path w="309880" h="53975">
                  <a:moveTo>
                    <a:pt x="181571" y="21475"/>
                  </a:moveTo>
                  <a:lnTo>
                    <a:pt x="178955" y="22491"/>
                  </a:lnTo>
                  <a:lnTo>
                    <a:pt x="175247" y="22961"/>
                  </a:lnTo>
                  <a:lnTo>
                    <a:pt x="161772" y="22961"/>
                  </a:lnTo>
                  <a:lnTo>
                    <a:pt x="161772" y="14795"/>
                  </a:lnTo>
                  <a:lnTo>
                    <a:pt x="175425" y="14795"/>
                  </a:lnTo>
                  <a:lnTo>
                    <a:pt x="175425" y="11925"/>
                  </a:lnTo>
                  <a:lnTo>
                    <a:pt x="161772" y="11925"/>
                  </a:lnTo>
                  <a:lnTo>
                    <a:pt x="161772" y="3886"/>
                  </a:lnTo>
                  <a:lnTo>
                    <a:pt x="176796" y="3886"/>
                  </a:lnTo>
                  <a:lnTo>
                    <a:pt x="176796" y="965"/>
                  </a:lnTo>
                  <a:lnTo>
                    <a:pt x="158191" y="965"/>
                  </a:lnTo>
                  <a:lnTo>
                    <a:pt x="158191" y="25831"/>
                  </a:lnTo>
                  <a:lnTo>
                    <a:pt x="175310" y="25831"/>
                  </a:lnTo>
                  <a:lnTo>
                    <a:pt x="179006" y="25298"/>
                  </a:lnTo>
                  <a:lnTo>
                    <a:pt x="181571" y="24282"/>
                  </a:lnTo>
                  <a:lnTo>
                    <a:pt x="181571" y="22961"/>
                  </a:lnTo>
                  <a:lnTo>
                    <a:pt x="181571" y="21475"/>
                  </a:lnTo>
                  <a:close/>
                </a:path>
                <a:path w="309880" h="53975">
                  <a:moveTo>
                    <a:pt x="189979" y="596"/>
                  </a:moveTo>
                  <a:lnTo>
                    <a:pt x="186461" y="596"/>
                  </a:lnTo>
                  <a:lnTo>
                    <a:pt x="186461" y="11150"/>
                  </a:lnTo>
                  <a:lnTo>
                    <a:pt x="179070" y="11150"/>
                  </a:lnTo>
                  <a:lnTo>
                    <a:pt x="179070" y="14262"/>
                  </a:lnTo>
                  <a:lnTo>
                    <a:pt x="186461" y="14262"/>
                  </a:lnTo>
                  <a:lnTo>
                    <a:pt x="186461" y="27444"/>
                  </a:lnTo>
                  <a:lnTo>
                    <a:pt x="189979" y="27444"/>
                  </a:lnTo>
                  <a:lnTo>
                    <a:pt x="189979" y="596"/>
                  </a:lnTo>
                  <a:close/>
                </a:path>
                <a:path w="309880" h="53975">
                  <a:moveTo>
                    <a:pt x="201917" y="304"/>
                  </a:moveTo>
                  <a:lnTo>
                    <a:pt x="198335" y="304"/>
                  </a:lnTo>
                  <a:lnTo>
                    <a:pt x="198335" y="27724"/>
                  </a:lnTo>
                  <a:lnTo>
                    <a:pt x="201917" y="27724"/>
                  </a:lnTo>
                  <a:lnTo>
                    <a:pt x="201917" y="304"/>
                  </a:lnTo>
                  <a:close/>
                </a:path>
                <a:path w="309880" h="53975">
                  <a:moveTo>
                    <a:pt x="202565" y="50876"/>
                  </a:moveTo>
                  <a:lnTo>
                    <a:pt x="165950" y="50876"/>
                  </a:lnTo>
                  <a:lnTo>
                    <a:pt x="165950" y="44323"/>
                  </a:lnTo>
                  <a:lnTo>
                    <a:pt x="201917" y="44323"/>
                  </a:lnTo>
                  <a:lnTo>
                    <a:pt x="201917" y="31724"/>
                  </a:lnTo>
                  <a:lnTo>
                    <a:pt x="162318" y="31724"/>
                  </a:lnTo>
                  <a:lnTo>
                    <a:pt x="162318" y="34772"/>
                  </a:lnTo>
                  <a:lnTo>
                    <a:pt x="198272" y="34772"/>
                  </a:lnTo>
                  <a:lnTo>
                    <a:pt x="198272" y="41389"/>
                  </a:lnTo>
                  <a:lnTo>
                    <a:pt x="162318" y="41389"/>
                  </a:lnTo>
                  <a:lnTo>
                    <a:pt x="162318" y="53797"/>
                  </a:lnTo>
                  <a:lnTo>
                    <a:pt x="202565" y="53797"/>
                  </a:lnTo>
                  <a:lnTo>
                    <a:pt x="202565" y="50876"/>
                  </a:lnTo>
                  <a:close/>
                </a:path>
                <a:path w="309880" h="53975">
                  <a:moveTo>
                    <a:pt x="233959" y="44678"/>
                  </a:moveTo>
                  <a:lnTo>
                    <a:pt x="231228" y="45986"/>
                  </a:lnTo>
                  <a:lnTo>
                    <a:pt x="227520" y="46291"/>
                  </a:lnTo>
                  <a:lnTo>
                    <a:pt x="214884" y="46291"/>
                  </a:lnTo>
                  <a:lnTo>
                    <a:pt x="214884" y="26784"/>
                  </a:lnTo>
                  <a:lnTo>
                    <a:pt x="228358" y="26784"/>
                  </a:lnTo>
                  <a:lnTo>
                    <a:pt x="228358" y="1244"/>
                  </a:lnTo>
                  <a:lnTo>
                    <a:pt x="211302" y="1244"/>
                  </a:lnTo>
                  <a:lnTo>
                    <a:pt x="211302" y="4533"/>
                  </a:lnTo>
                  <a:lnTo>
                    <a:pt x="224790" y="4533"/>
                  </a:lnTo>
                  <a:lnTo>
                    <a:pt x="224790" y="23495"/>
                  </a:lnTo>
                  <a:lnTo>
                    <a:pt x="211302" y="23495"/>
                  </a:lnTo>
                  <a:lnTo>
                    <a:pt x="211302" y="49441"/>
                  </a:lnTo>
                  <a:lnTo>
                    <a:pt x="227584" y="49441"/>
                  </a:lnTo>
                  <a:lnTo>
                    <a:pt x="231343" y="49085"/>
                  </a:lnTo>
                  <a:lnTo>
                    <a:pt x="233959" y="47777"/>
                  </a:lnTo>
                  <a:lnTo>
                    <a:pt x="233959" y="46291"/>
                  </a:lnTo>
                  <a:lnTo>
                    <a:pt x="233959" y="44678"/>
                  </a:lnTo>
                  <a:close/>
                </a:path>
                <a:path w="309880" h="53975">
                  <a:moveTo>
                    <a:pt x="242620" y="596"/>
                  </a:moveTo>
                  <a:lnTo>
                    <a:pt x="239153" y="596"/>
                  </a:lnTo>
                  <a:lnTo>
                    <a:pt x="239153" y="22847"/>
                  </a:lnTo>
                  <a:lnTo>
                    <a:pt x="231279" y="22847"/>
                  </a:lnTo>
                  <a:lnTo>
                    <a:pt x="231279" y="26009"/>
                  </a:lnTo>
                  <a:lnTo>
                    <a:pt x="239153" y="26009"/>
                  </a:lnTo>
                  <a:lnTo>
                    <a:pt x="239153" y="52539"/>
                  </a:lnTo>
                  <a:lnTo>
                    <a:pt x="242620" y="52539"/>
                  </a:lnTo>
                  <a:lnTo>
                    <a:pt x="242620" y="596"/>
                  </a:lnTo>
                  <a:close/>
                </a:path>
                <a:path w="309880" h="53975">
                  <a:moveTo>
                    <a:pt x="254190" y="304"/>
                  </a:moveTo>
                  <a:lnTo>
                    <a:pt x="250609" y="304"/>
                  </a:lnTo>
                  <a:lnTo>
                    <a:pt x="250609" y="53136"/>
                  </a:lnTo>
                  <a:lnTo>
                    <a:pt x="254190" y="53136"/>
                  </a:lnTo>
                  <a:lnTo>
                    <a:pt x="254190" y="304"/>
                  </a:lnTo>
                  <a:close/>
                </a:path>
                <a:path w="309880" h="53975">
                  <a:moveTo>
                    <a:pt x="305752" y="36982"/>
                  </a:moveTo>
                  <a:lnTo>
                    <a:pt x="302107" y="36982"/>
                  </a:lnTo>
                  <a:lnTo>
                    <a:pt x="302107" y="40144"/>
                  </a:lnTo>
                  <a:lnTo>
                    <a:pt x="302107" y="50761"/>
                  </a:lnTo>
                  <a:lnTo>
                    <a:pt x="269125" y="50761"/>
                  </a:lnTo>
                  <a:lnTo>
                    <a:pt x="269125" y="40144"/>
                  </a:lnTo>
                  <a:lnTo>
                    <a:pt x="302107" y="40144"/>
                  </a:lnTo>
                  <a:lnTo>
                    <a:pt x="302107" y="36982"/>
                  </a:lnTo>
                  <a:lnTo>
                    <a:pt x="265493" y="36982"/>
                  </a:lnTo>
                  <a:lnTo>
                    <a:pt x="265493" y="53797"/>
                  </a:lnTo>
                  <a:lnTo>
                    <a:pt x="305752" y="53797"/>
                  </a:lnTo>
                  <a:lnTo>
                    <a:pt x="305752" y="50761"/>
                  </a:lnTo>
                  <a:lnTo>
                    <a:pt x="305752" y="40144"/>
                  </a:lnTo>
                  <a:lnTo>
                    <a:pt x="305752" y="36982"/>
                  </a:lnTo>
                  <a:close/>
                </a:path>
                <a:path w="309880" h="53975">
                  <a:moveTo>
                    <a:pt x="305816" y="965"/>
                  </a:moveTo>
                  <a:lnTo>
                    <a:pt x="265493" y="965"/>
                  </a:lnTo>
                  <a:lnTo>
                    <a:pt x="265493" y="4064"/>
                  </a:lnTo>
                  <a:lnTo>
                    <a:pt x="302171" y="4064"/>
                  </a:lnTo>
                  <a:lnTo>
                    <a:pt x="302171" y="10795"/>
                  </a:lnTo>
                  <a:lnTo>
                    <a:pt x="297878" y="11811"/>
                  </a:lnTo>
                  <a:lnTo>
                    <a:pt x="290957" y="12052"/>
                  </a:lnTo>
                  <a:lnTo>
                    <a:pt x="265493" y="12052"/>
                  </a:lnTo>
                  <a:lnTo>
                    <a:pt x="265493" y="15100"/>
                  </a:lnTo>
                  <a:lnTo>
                    <a:pt x="291134" y="15100"/>
                  </a:lnTo>
                  <a:lnTo>
                    <a:pt x="297815" y="14795"/>
                  </a:lnTo>
                  <a:lnTo>
                    <a:pt x="301828" y="13843"/>
                  </a:lnTo>
                  <a:lnTo>
                    <a:pt x="302094" y="13843"/>
                  </a:lnTo>
                  <a:lnTo>
                    <a:pt x="301993" y="16586"/>
                  </a:lnTo>
                  <a:lnTo>
                    <a:pt x="301625" y="19329"/>
                  </a:lnTo>
                  <a:lnTo>
                    <a:pt x="301091" y="21666"/>
                  </a:lnTo>
                  <a:lnTo>
                    <a:pt x="304673" y="21666"/>
                  </a:lnTo>
                  <a:lnTo>
                    <a:pt x="305511" y="18313"/>
                  </a:lnTo>
                  <a:lnTo>
                    <a:pt x="305625" y="16586"/>
                  </a:lnTo>
                  <a:lnTo>
                    <a:pt x="305739" y="14795"/>
                  </a:lnTo>
                  <a:lnTo>
                    <a:pt x="305816" y="13843"/>
                  </a:lnTo>
                  <a:lnTo>
                    <a:pt x="305816" y="965"/>
                  </a:lnTo>
                  <a:close/>
                </a:path>
                <a:path w="309880" h="53975">
                  <a:moveTo>
                    <a:pt x="309448" y="26250"/>
                  </a:moveTo>
                  <a:lnTo>
                    <a:pt x="282841" y="26250"/>
                  </a:lnTo>
                  <a:lnTo>
                    <a:pt x="282841" y="18313"/>
                  </a:lnTo>
                  <a:lnTo>
                    <a:pt x="279209" y="18313"/>
                  </a:lnTo>
                  <a:lnTo>
                    <a:pt x="279209" y="26250"/>
                  </a:lnTo>
                  <a:lnTo>
                    <a:pt x="261797" y="26250"/>
                  </a:lnTo>
                  <a:lnTo>
                    <a:pt x="261797" y="29413"/>
                  </a:lnTo>
                  <a:lnTo>
                    <a:pt x="309448" y="29413"/>
                  </a:lnTo>
                  <a:lnTo>
                    <a:pt x="309448" y="2625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034597" y="2811106"/>
              <a:ext cx="4657725" cy="3838575"/>
            </a:xfrm>
            <a:custGeom>
              <a:avLst/>
              <a:gdLst/>
              <a:ahLst/>
              <a:cxnLst/>
              <a:rect l="l" t="t" r="r" b="b"/>
              <a:pathLst>
                <a:path w="4657725" h="3838575">
                  <a:moveTo>
                    <a:pt x="4657610" y="0"/>
                  </a:moveTo>
                  <a:lnTo>
                    <a:pt x="0" y="0"/>
                  </a:lnTo>
                  <a:lnTo>
                    <a:pt x="0" y="3838536"/>
                  </a:lnTo>
                  <a:lnTo>
                    <a:pt x="4657610" y="3838536"/>
                  </a:lnTo>
                  <a:lnTo>
                    <a:pt x="4657610" y="0"/>
                  </a:lnTo>
                  <a:close/>
                </a:path>
              </a:pathLst>
            </a:custGeom>
            <a:solidFill>
              <a:srgbClr val="28ACB3">
                <a:alpha val="71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47868" y="2946387"/>
            <a:ext cx="3198495" cy="650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415"/>
              <a:t>NS</a:t>
            </a:r>
            <a:r>
              <a:rPr dirty="0" sz="4100" spc="-145"/>
              <a:t> </a:t>
            </a:r>
            <a:r>
              <a:rPr dirty="0" sz="4100" spc="265"/>
              <a:t>Telecom</a:t>
            </a:r>
            <a:endParaRPr sz="4100"/>
          </a:p>
        </p:txBody>
      </p:sp>
      <p:sp>
        <p:nvSpPr>
          <p:cNvPr id="15" name="object 15" descr=""/>
          <p:cNvSpPr txBox="1"/>
          <p:nvPr/>
        </p:nvSpPr>
        <p:spPr>
          <a:xfrm>
            <a:off x="5323001" y="4869637"/>
            <a:ext cx="4114800" cy="1453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04520">
              <a:lnSpc>
                <a:spcPct val="101800"/>
              </a:lnSpc>
              <a:spcBef>
                <a:spcPts val="95"/>
              </a:spcBef>
            </a:pP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NS텔레콤은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1%의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사고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변와로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새로운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기술을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장조안다는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절악</a:t>
            </a:r>
            <a:r>
              <a:rPr dirty="0" sz="1150" spc="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아래</a:t>
            </a:r>
            <a:r>
              <a:rPr dirty="0" sz="1150" spc="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2021년</a:t>
            </a:r>
            <a:r>
              <a:rPr dirty="0" sz="1150" spc="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설립된</a:t>
            </a:r>
            <a:r>
              <a:rPr dirty="0" sz="1150" spc="2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멱신적인</a:t>
            </a:r>
            <a:r>
              <a:rPr dirty="0" sz="1150" spc="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|T</a:t>
            </a:r>
            <a:r>
              <a:rPr dirty="0" sz="1150" spc="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통신</a:t>
            </a:r>
            <a:r>
              <a:rPr dirty="0" sz="1150" spc="2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기업입니다.</a:t>
            </a:r>
            <a:endParaRPr sz="1150">
              <a:latin typeface="Hakgyoansim Santteutdotumthic L"/>
              <a:cs typeface="Hakgyoansim Santteutdotumthic L"/>
            </a:endParaRPr>
          </a:p>
          <a:p>
            <a:pPr marL="12700" marR="5080">
              <a:lnSpc>
                <a:spcPct val="101800"/>
              </a:lnSpc>
              <a:spcBef>
                <a:spcPts val="1405"/>
              </a:spcBef>
            </a:pP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우리는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고객의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다양안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니즈를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승족시키고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여러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산업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분야에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가지를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장줄하기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위해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죄접단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통신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솔루션과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제품을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개발하고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있습니다.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이동통신,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군사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부문,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외주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생산,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계즉기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등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다양안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사업</a:t>
            </a:r>
            <a:r>
              <a:rPr dirty="0" sz="1150" spc="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영역을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아우르는</a:t>
            </a:r>
            <a:r>
              <a:rPr dirty="0" sz="1150" spc="4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NS텔레콤은</a:t>
            </a:r>
            <a:r>
              <a:rPr dirty="0" sz="1150" spc="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고객에게</a:t>
            </a:r>
            <a:r>
              <a:rPr dirty="0" sz="1150" spc="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죄적와된</a:t>
            </a:r>
            <a:r>
              <a:rPr dirty="0" sz="1150" spc="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솔루션을</a:t>
            </a:r>
            <a:r>
              <a:rPr dirty="0" sz="1150" spc="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제공하여</a:t>
            </a:r>
            <a:r>
              <a:rPr dirty="0" sz="1150" spc="5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빠르게</a:t>
            </a:r>
            <a:r>
              <a:rPr dirty="0" sz="1150" spc="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변와하는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디지털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시대의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요구에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부응하고</a:t>
            </a:r>
            <a:r>
              <a:rPr dirty="0" sz="1150" spc="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있습니다.</a:t>
            </a:r>
            <a:endParaRPr sz="1150">
              <a:latin typeface="Hakgyoansim Santteutdotumthic L"/>
              <a:cs typeface="Hakgyoansim Santteutdotumthic 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75719" y="3571715"/>
            <a:ext cx="3178810" cy="74739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650">
                <a:solidFill>
                  <a:srgbClr val="FFFFFF"/>
                </a:solidFill>
                <a:latin typeface="Nanum Gothic"/>
                <a:cs typeface="Nanum Gothic"/>
              </a:rPr>
              <a:t>:</a:t>
            </a:r>
            <a:r>
              <a:rPr dirty="0" sz="1650" spc="-6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Nanum Gothic"/>
                <a:cs typeface="Nanum Gothic"/>
              </a:rPr>
              <a:t>Next-</a:t>
            </a:r>
            <a:r>
              <a:rPr dirty="0" sz="1650" spc="95">
                <a:solidFill>
                  <a:srgbClr val="FFFFFF"/>
                </a:solidFill>
                <a:latin typeface="Nanum Gothic"/>
                <a:cs typeface="Nanum Gothic"/>
              </a:rPr>
              <a:t>Gen</a:t>
            </a:r>
            <a:r>
              <a:rPr dirty="0" sz="1650" spc="-5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Nanum Gothic"/>
                <a:cs typeface="Nanum Gothic"/>
              </a:rPr>
              <a:t>Solutions</a:t>
            </a:r>
            <a:r>
              <a:rPr dirty="0" sz="1650" spc="-5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1650" spc="100">
                <a:solidFill>
                  <a:srgbClr val="FFFFFF"/>
                </a:solidFill>
                <a:latin typeface="Nanum Gothic"/>
                <a:cs typeface="Nanum Gothic"/>
              </a:rPr>
              <a:t>Telecom</a:t>
            </a:r>
            <a:endParaRPr sz="1650">
              <a:latin typeface="Nanum Gothic"/>
              <a:cs typeface="Nanum Gothic"/>
            </a:endParaRPr>
          </a:p>
          <a:p>
            <a:pPr marL="326390" marR="414655">
              <a:lnSpc>
                <a:spcPct val="100000"/>
              </a:lnSpc>
              <a:spcBef>
                <a:spcPts val="430"/>
              </a:spcBef>
            </a:pPr>
            <a:r>
              <a:rPr dirty="0" sz="11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자세대</a:t>
            </a:r>
            <a:r>
              <a:rPr dirty="0" sz="1100" spc="-1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솔루션을</a:t>
            </a:r>
            <a:r>
              <a:rPr dirty="0" sz="1100" spc="-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제공하는</a:t>
            </a:r>
            <a:r>
              <a:rPr dirty="0" sz="1100" spc="-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미래지망적이고 </a:t>
            </a:r>
            <a:r>
              <a:rPr dirty="0" sz="11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멱신적인</a:t>
            </a:r>
            <a:r>
              <a:rPr dirty="0" sz="1100" spc="-1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통신</a:t>
            </a:r>
            <a:r>
              <a:rPr dirty="0" sz="1100" spc="-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외사입니다.</a:t>
            </a:r>
            <a:endParaRPr sz="1100">
              <a:latin typeface="Hakgyoansim Santteutdotumthic L"/>
              <a:cs typeface="Hakgyoansim Santteutdotumthic 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88423" y="12"/>
            <a:ext cx="7404100" cy="7560309"/>
            <a:chOff x="3288423" y="12"/>
            <a:chExt cx="740410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6561" y="12"/>
              <a:ext cx="6965429" cy="75599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760" y="890841"/>
              <a:ext cx="1874507" cy="187450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94773" y="890841"/>
              <a:ext cx="1874520" cy="1874520"/>
            </a:xfrm>
            <a:custGeom>
              <a:avLst/>
              <a:gdLst/>
              <a:ahLst/>
              <a:cxnLst/>
              <a:rect l="l" t="t" r="r" b="b"/>
              <a:pathLst>
                <a:path w="1874520" h="1874520">
                  <a:moveTo>
                    <a:pt x="1874507" y="1874507"/>
                  </a:moveTo>
                  <a:lnTo>
                    <a:pt x="0" y="1874507"/>
                  </a:lnTo>
                  <a:lnTo>
                    <a:pt x="0" y="0"/>
                  </a:lnTo>
                  <a:lnTo>
                    <a:pt x="1874507" y="0"/>
                  </a:lnTo>
                  <a:lnTo>
                    <a:pt x="1874507" y="18745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06990" y="1017409"/>
              <a:ext cx="1656714" cy="1656714"/>
            </a:xfrm>
            <a:custGeom>
              <a:avLst/>
              <a:gdLst/>
              <a:ahLst/>
              <a:cxnLst/>
              <a:rect l="l" t="t" r="r" b="b"/>
              <a:pathLst>
                <a:path w="1656714" h="1656714">
                  <a:moveTo>
                    <a:pt x="1656092" y="1656092"/>
                  </a:moveTo>
                  <a:lnTo>
                    <a:pt x="0" y="1656092"/>
                  </a:lnTo>
                  <a:lnTo>
                    <a:pt x="0" y="0"/>
                  </a:lnTo>
                  <a:lnTo>
                    <a:pt x="1656092" y="0"/>
                  </a:lnTo>
                  <a:lnTo>
                    <a:pt x="1656092" y="165609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22813" y="2355253"/>
              <a:ext cx="1416050" cy="1416050"/>
            </a:xfrm>
            <a:custGeom>
              <a:avLst/>
              <a:gdLst/>
              <a:ahLst/>
              <a:cxnLst/>
              <a:rect l="l" t="t" r="r" b="b"/>
              <a:pathLst>
                <a:path w="1416050" h="1416050">
                  <a:moveTo>
                    <a:pt x="1415541" y="0"/>
                  </a:moveTo>
                  <a:lnTo>
                    <a:pt x="0" y="0"/>
                  </a:lnTo>
                  <a:lnTo>
                    <a:pt x="0" y="1415541"/>
                  </a:lnTo>
                  <a:lnTo>
                    <a:pt x="1415541" y="1415541"/>
                  </a:lnTo>
                  <a:lnTo>
                    <a:pt x="1415541" y="0"/>
                  </a:lnTo>
                  <a:close/>
                </a:path>
              </a:pathLst>
            </a:custGeom>
            <a:solidFill>
              <a:srgbClr val="28ACB3">
                <a:alpha val="81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04342" y="6643496"/>
            <a:ext cx="1225550" cy="916940"/>
          </a:xfrm>
          <a:custGeom>
            <a:avLst/>
            <a:gdLst/>
            <a:ahLst/>
            <a:cxnLst/>
            <a:rect l="l" t="t" r="r" b="b"/>
            <a:pathLst>
              <a:path w="1225550" h="916940">
                <a:moveTo>
                  <a:pt x="467944" y="0"/>
                </a:moveTo>
                <a:lnTo>
                  <a:pt x="145592" y="0"/>
                </a:lnTo>
                <a:lnTo>
                  <a:pt x="0" y="145592"/>
                </a:lnTo>
                <a:lnTo>
                  <a:pt x="0" y="916508"/>
                </a:lnTo>
                <a:lnTo>
                  <a:pt x="9525" y="916508"/>
                </a:lnTo>
                <a:lnTo>
                  <a:pt x="9525" y="149542"/>
                </a:lnTo>
                <a:lnTo>
                  <a:pt x="149542" y="9525"/>
                </a:lnTo>
                <a:lnTo>
                  <a:pt x="458419" y="9525"/>
                </a:lnTo>
                <a:lnTo>
                  <a:pt x="458419" y="916508"/>
                </a:lnTo>
                <a:lnTo>
                  <a:pt x="467944" y="916508"/>
                </a:lnTo>
                <a:lnTo>
                  <a:pt x="467944" y="9525"/>
                </a:lnTo>
                <a:lnTo>
                  <a:pt x="467944" y="0"/>
                </a:lnTo>
                <a:close/>
              </a:path>
              <a:path w="1225550" h="916940">
                <a:moveTo>
                  <a:pt x="1225105" y="434695"/>
                </a:moveTo>
                <a:lnTo>
                  <a:pt x="1167244" y="477380"/>
                </a:lnTo>
                <a:lnTo>
                  <a:pt x="1167244" y="750646"/>
                </a:lnTo>
                <a:lnTo>
                  <a:pt x="1084478" y="750646"/>
                </a:lnTo>
                <a:lnTo>
                  <a:pt x="1084478" y="423887"/>
                </a:lnTo>
                <a:lnTo>
                  <a:pt x="1074953" y="416864"/>
                </a:lnTo>
                <a:lnTo>
                  <a:pt x="1074953" y="428701"/>
                </a:lnTo>
                <a:lnTo>
                  <a:pt x="1074953" y="750646"/>
                </a:lnTo>
                <a:lnTo>
                  <a:pt x="974636" y="750646"/>
                </a:lnTo>
                <a:lnTo>
                  <a:pt x="974636" y="356641"/>
                </a:lnTo>
                <a:lnTo>
                  <a:pt x="974636" y="354672"/>
                </a:lnTo>
                <a:lnTo>
                  <a:pt x="1074953" y="428701"/>
                </a:lnTo>
                <a:lnTo>
                  <a:pt x="1074953" y="416864"/>
                </a:lnTo>
                <a:lnTo>
                  <a:pt x="1058125" y="404444"/>
                </a:lnTo>
                <a:lnTo>
                  <a:pt x="1058125" y="205168"/>
                </a:lnTo>
                <a:lnTo>
                  <a:pt x="1048600" y="197370"/>
                </a:lnTo>
                <a:lnTo>
                  <a:pt x="1048600" y="209677"/>
                </a:lnTo>
                <a:lnTo>
                  <a:pt x="1048600" y="397421"/>
                </a:lnTo>
                <a:lnTo>
                  <a:pt x="974636" y="342823"/>
                </a:lnTo>
                <a:lnTo>
                  <a:pt x="974636" y="337045"/>
                </a:lnTo>
                <a:lnTo>
                  <a:pt x="857783" y="428879"/>
                </a:lnTo>
                <a:lnTo>
                  <a:pt x="857783" y="203352"/>
                </a:lnTo>
                <a:lnTo>
                  <a:pt x="954341" y="132384"/>
                </a:lnTo>
                <a:lnTo>
                  <a:pt x="1048600" y="209677"/>
                </a:lnTo>
                <a:lnTo>
                  <a:pt x="1048600" y="197370"/>
                </a:lnTo>
                <a:lnTo>
                  <a:pt x="954659" y="120332"/>
                </a:lnTo>
                <a:lnTo>
                  <a:pt x="848258" y="198526"/>
                </a:lnTo>
                <a:lnTo>
                  <a:pt x="848258" y="436372"/>
                </a:lnTo>
                <a:lnTo>
                  <a:pt x="626770" y="610425"/>
                </a:lnTo>
                <a:lnTo>
                  <a:pt x="626770" y="916508"/>
                </a:lnTo>
                <a:lnTo>
                  <a:pt x="636295" y="916508"/>
                </a:lnTo>
                <a:lnTo>
                  <a:pt x="636295" y="615048"/>
                </a:lnTo>
                <a:lnTo>
                  <a:pt x="965111" y="356641"/>
                </a:lnTo>
                <a:lnTo>
                  <a:pt x="965111" y="750646"/>
                </a:lnTo>
                <a:lnTo>
                  <a:pt x="806919" y="750646"/>
                </a:lnTo>
                <a:lnTo>
                  <a:pt x="806919" y="860691"/>
                </a:lnTo>
                <a:lnTo>
                  <a:pt x="974636" y="860691"/>
                </a:lnTo>
                <a:lnTo>
                  <a:pt x="974636" y="851179"/>
                </a:lnTo>
                <a:lnTo>
                  <a:pt x="816444" y="851166"/>
                </a:lnTo>
                <a:lnTo>
                  <a:pt x="816444" y="760183"/>
                </a:lnTo>
                <a:lnTo>
                  <a:pt x="965111" y="760183"/>
                </a:lnTo>
                <a:lnTo>
                  <a:pt x="965111" y="851166"/>
                </a:lnTo>
                <a:lnTo>
                  <a:pt x="974636" y="851179"/>
                </a:lnTo>
                <a:lnTo>
                  <a:pt x="974636" y="760183"/>
                </a:lnTo>
                <a:lnTo>
                  <a:pt x="1176769" y="760183"/>
                </a:lnTo>
                <a:lnTo>
                  <a:pt x="1176769" y="482193"/>
                </a:lnTo>
                <a:lnTo>
                  <a:pt x="1215580" y="453555"/>
                </a:lnTo>
                <a:lnTo>
                  <a:pt x="1215580" y="907808"/>
                </a:lnTo>
                <a:lnTo>
                  <a:pt x="1225105" y="907808"/>
                </a:lnTo>
                <a:lnTo>
                  <a:pt x="1225105" y="453555"/>
                </a:lnTo>
                <a:lnTo>
                  <a:pt x="1225105" y="434695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01141" y="7233428"/>
            <a:ext cx="9525" cy="116839"/>
          </a:xfrm>
          <a:custGeom>
            <a:avLst/>
            <a:gdLst/>
            <a:ahLst/>
            <a:cxnLst/>
            <a:rect l="l" t="t" r="r" b="b"/>
            <a:pathLst>
              <a:path w="9525" h="116840">
                <a:moveTo>
                  <a:pt x="0" y="116839"/>
                </a:moveTo>
                <a:lnTo>
                  <a:pt x="9525" y="116839"/>
                </a:lnTo>
                <a:lnTo>
                  <a:pt x="9525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5826" y="6774958"/>
            <a:ext cx="9525" cy="458470"/>
          </a:xfrm>
          <a:custGeom>
            <a:avLst/>
            <a:gdLst/>
            <a:ahLst/>
            <a:cxnLst/>
            <a:rect l="l" t="t" r="r" b="b"/>
            <a:pathLst>
              <a:path w="9525" h="458470">
                <a:moveTo>
                  <a:pt x="0" y="458470"/>
                </a:moveTo>
                <a:lnTo>
                  <a:pt x="9525" y="458470"/>
                </a:lnTo>
                <a:lnTo>
                  <a:pt x="9525" y="0"/>
                </a:lnTo>
                <a:lnTo>
                  <a:pt x="0" y="0"/>
                </a:lnTo>
                <a:lnTo>
                  <a:pt x="0" y="45847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519919" y="6764798"/>
            <a:ext cx="405130" cy="748030"/>
            <a:chOff x="1519919" y="6764798"/>
            <a:chExt cx="405130" cy="748030"/>
          </a:xfrm>
        </p:grpSpPr>
        <p:sp>
          <p:nvSpPr>
            <p:cNvPr id="12" name="object 12" descr=""/>
            <p:cNvSpPr/>
            <p:nvPr/>
          </p:nvSpPr>
          <p:spPr>
            <a:xfrm>
              <a:off x="1585823" y="6764807"/>
              <a:ext cx="225425" cy="468630"/>
            </a:xfrm>
            <a:custGeom>
              <a:avLst/>
              <a:gdLst/>
              <a:ahLst/>
              <a:cxnLst/>
              <a:rect l="l" t="t" r="r" b="b"/>
              <a:pathLst>
                <a:path w="225425" h="468629">
                  <a:moveTo>
                    <a:pt x="224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5315" y="10160"/>
                  </a:lnTo>
                  <a:lnTo>
                    <a:pt x="215315" y="468630"/>
                  </a:lnTo>
                  <a:lnTo>
                    <a:pt x="224840" y="468630"/>
                  </a:lnTo>
                  <a:lnTo>
                    <a:pt x="224840" y="10160"/>
                  </a:lnTo>
                  <a:lnTo>
                    <a:pt x="224840" y="0"/>
                  </a:lnTo>
                  <a:close/>
                </a:path>
              </a:pathLst>
            </a:custGeom>
            <a:solidFill>
              <a:srgbClr val="231F20">
                <a:alpha val="1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9919" y="6986252"/>
              <a:ext cx="73088" cy="10137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03298" y="6765874"/>
              <a:ext cx="121920" cy="746760"/>
            </a:xfrm>
            <a:custGeom>
              <a:avLst/>
              <a:gdLst/>
              <a:ahLst/>
              <a:cxnLst/>
              <a:rect l="l" t="t" r="r" b="b"/>
              <a:pathLst>
                <a:path w="121919" h="746759">
                  <a:moveTo>
                    <a:pt x="108432" y="366801"/>
                  </a:moveTo>
                  <a:lnTo>
                    <a:pt x="17983" y="366801"/>
                  </a:lnTo>
                  <a:lnTo>
                    <a:pt x="17983" y="376961"/>
                  </a:lnTo>
                  <a:lnTo>
                    <a:pt x="98907" y="376961"/>
                  </a:lnTo>
                  <a:lnTo>
                    <a:pt x="98907" y="746531"/>
                  </a:lnTo>
                  <a:lnTo>
                    <a:pt x="108432" y="746531"/>
                  </a:lnTo>
                  <a:lnTo>
                    <a:pt x="108432" y="376961"/>
                  </a:lnTo>
                  <a:lnTo>
                    <a:pt x="108432" y="366801"/>
                  </a:lnTo>
                  <a:close/>
                </a:path>
                <a:path w="121919" h="746759">
                  <a:moveTo>
                    <a:pt x="121615" y="75984"/>
                  </a:moveTo>
                  <a:lnTo>
                    <a:pt x="5207" y="0"/>
                  </a:lnTo>
                  <a:lnTo>
                    <a:pt x="0" y="7975"/>
                  </a:lnTo>
                  <a:lnTo>
                    <a:pt x="112090" y="81153"/>
                  </a:lnTo>
                  <a:lnTo>
                    <a:pt x="112090" y="346075"/>
                  </a:lnTo>
                  <a:lnTo>
                    <a:pt x="121615" y="346075"/>
                  </a:lnTo>
                  <a:lnTo>
                    <a:pt x="121615" y="75984"/>
                  </a:lnTo>
                  <a:close/>
                </a:path>
              </a:pathLst>
            </a:custGeom>
            <a:solidFill>
              <a:srgbClr val="231F20">
                <a:alpha val="13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1906968" y="7229805"/>
            <a:ext cx="130175" cy="330200"/>
          </a:xfrm>
          <a:custGeom>
            <a:avLst/>
            <a:gdLst/>
            <a:ahLst/>
            <a:cxnLst/>
            <a:rect l="l" t="t" r="r" b="b"/>
            <a:pathLst>
              <a:path w="130175" h="330200">
                <a:moveTo>
                  <a:pt x="129997" y="0"/>
                </a:moveTo>
                <a:lnTo>
                  <a:pt x="0" y="0"/>
                </a:lnTo>
                <a:lnTo>
                  <a:pt x="0" y="10160"/>
                </a:lnTo>
                <a:lnTo>
                  <a:pt x="120472" y="10160"/>
                </a:lnTo>
                <a:lnTo>
                  <a:pt x="120472" y="330200"/>
                </a:lnTo>
                <a:lnTo>
                  <a:pt x="129997" y="330200"/>
                </a:lnTo>
                <a:lnTo>
                  <a:pt x="129997" y="10160"/>
                </a:lnTo>
                <a:lnTo>
                  <a:pt x="129997" y="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104339" y="6541414"/>
            <a:ext cx="577850" cy="1019175"/>
          </a:xfrm>
          <a:custGeom>
            <a:avLst/>
            <a:gdLst/>
            <a:ahLst/>
            <a:cxnLst/>
            <a:rect l="l" t="t" r="r" b="b"/>
            <a:pathLst>
              <a:path w="577850" h="1019175">
                <a:moveTo>
                  <a:pt x="215671" y="476313"/>
                </a:moveTo>
                <a:lnTo>
                  <a:pt x="123024" y="476313"/>
                </a:lnTo>
                <a:lnTo>
                  <a:pt x="123024" y="486473"/>
                </a:lnTo>
                <a:lnTo>
                  <a:pt x="123024" y="535990"/>
                </a:lnTo>
                <a:lnTo>
                  <a:pt x="0" y="535990"/>
                </a:lnTo>
                <a:lnTo>
                  <a:pt x="0" y="546150"/>
                </a:lnTo>
                <a:lnTo>
                  <a:pt x="0" y="1018590"/>
                </a:lnTo>
                <a:lnTo>
                  <a:pt x="9525" y="1018590"/>
                </a:lnTo>
                <a:lnTo>
                  <a:pt x="9525" y="546150"/>
                </a:lnTo>
                <a:lnTo>
                  <a:pt x="123024" y="546150"/>
                </a:lnTo>
                <a:lnTo>
                  <a:pt x="123024" y="909383"/>
                </a:lnTo>
                <a:lnTo>
                  <a:pt x="132549" y="909383"/>
                </a:lnTo>
                <a:lnTo>
                  <a:pt x="132549" y="486473"/>
                </a:lnTo>
                <a:lnTo>
                  <a:pt x="215671" y="486473"/>
                </a:lnTo>
                <a:lnTo>
                  <a:pt x="215671" y="476313"/>
                </a:lnTo>
                <a:close/>
              </a:path>
              <a:path w="577850" h="1019175">
                <a:moveTo>
                  <a:pt x="320852" y="600887"/>
                </a:moveTo>
                <a:lnTo>
                  <a:pt x="311327" y="600887"/>
                </a:lnTo>
                <a:lnTo>
                  <a:pt x="311327" y="610412"/>
                </a:lnTo>
                <a:lnTo>
                  <a:pt x="311327" y="634390"/>
                </a:lnTo>
                <a:lnTo>
                  <a:pt x="273177" y="634390"/>
                </a:lnTo>
                <a:lnTo>
                  <a:pt x="273177" y="610412"/>
                </a:lnTo>
                <a:lnTo>
                  <a:pt x="311327" y="610412"/>
                </a:lnTo>
                <a:lnTo>
                  <a:pt x="311327" y="600887"/>
                </a:lnTo>
                <a:lnTo>
                  <a:pt x="263639" y="600887"/>
                </a:lnTo>
                <a:lnTo>
                  <a:pt x="263639" y="643915"/>
                </a:lnTo>
                <a:lnTo>
                  <a:pt x="320852" y="643915"/>
                </a:lnTo>
                <a:lnTo>
                  <a:pt x="320852" y="634390"/>
                </a:lnTo>
                <a:lnTo>
                  <a:pt x="320852" y="610412"/>
                </a:lnTo>
                <a:lnTo>
                  <a:pt x="320852" y="600887"/>
                </a:lnTo>
                <a:close/>
              </a:path>
              <a:path w="577850" h="1019175">
                <a:moveTo>
                  <a:pt x="320852" y="549008"/>
                </a:moveTo>
                <a:lnTo>
                  <a:pt x="311327" y="549008"/>
                </a:lnTo>
                <a:lnTo>
                  <a:pt x="311327" y="558533"/>
                </a:lnTo>
                <a:lnTo>
                  <a:pt x="311327" y="582510"/>
                </a:lnTo>
                <a:lnTo>
                  <a:pt x="273177" y="582510"/>
                </a:lnTo>
                <a:lnTo>
                  <a:pt x="273177" y="558533"/>
                </a:lnTo>
                <a:lnTo>
                  <a:pt x="311327" y="558533"/>
                </a:lnTo>
                <a:lnTo>
                  <a:pt x="311327" y="549008"/>
                </a:lnTo>
                <a:lnTo>
                  <a:pt x="263639" y="549008"/>
                </a:lnTo>
                <a:lnTo>
                  <a:pt x="263639" y="592035"/>
                </a:lnTo>
                <a:lnTo>
                  <a:pt x="320852" y="592035"/>
                </a:lnTo>
                <a:lnTo>
                  <a:pt x="320852" y="582510"/>
                </a:lnTo>
                <a:lnTo>
                  <a:pt x="320852" y="558533"/>
                </a:lnTo>
                <a:lnTo>
                  <a:pt x="320852" y="549008"/>
                </a:lnTo>
                <a:close/>
              </a:path>
              <a:path w="577850" h="1019175">
                <a:moveTo>
                  <a:pt x="320852" y="495236"/>
                </a:moveTo>
                <a:lnTo>
                  <a:pt x="311327" y="495236"/>
                </a:lnTo>
                <a:lnTo>
                  <a:pt x="311327" y="504761"/>
                </a:lnTo>
                <a:lnTo>
                  <a:pt x="311327" y="528751"/>
                </a:lnTo>
                <a:lnTo>
                  <a:pt x="273177" y="528751"/>
                </a:lnTo>
                <a:lnTo>
                  <a:pt x="273177" y="504761"/>
                </a:lnTo>
                <a:lnTo>
                  <a:pt x="311327" y="504761"/>
                </a:lnTo>
                <a:lnTo>
                  <a:pt x="311327" y="495236"/>
                </a:lnTo>
                <a:lnTo>
                  <a:pt x="263639" y="495236"/>
                </a:lnTo>
                <a:lnTo>
                  <a:pt x="263639" y="538276"/>
                </a:lnTo>
                <a:lnTo>
                  <a:pt x="320852" y="538276"/>
                </a:lnTo>
                <a:lnTo>
                  <a:pt x="320852" y="528751"/>
                </a:lnTo>
                <a:lnTo>
                  <a:pt x="320852" y="504761"/>
                </a:lnTo>
                <a:lnTo>
                  <a:pt x="320852" y="495236"/>
                </a:lnTo>
                <a:close/>
              </a:path>
              <a:path w="577850" h="1019175">
                <a:moveTo>
                  <a:pt x="320852" y="443357"/>
                </a:moveTo>
                <a:lnTo>
                  <a:pt x="311327" y="443357"/>
                </a:lnTo>
                <a:lnTo>
                  <a:pt x="311327" y="452882"/>
                </a:lnTo>
                <a:lnTo>
                  <a:pt x="311327" y="476859"/>
                </a:lnTo>
                <a:lnTo>
                  <a:pt x="273177" y="476859"/>
                </a:lnTo>
                <a:lnTo>
                  <a:pt x="273177" y="452882"/>
                </a:lnTo>
                <a:lnTo>
                  <a:pt x="311327" y="452882"/>
                </a:lnTo>
                <a:lnTo>
                  <a:pt x="311327" y="443357"/>
                </a:lnTo>
                <a:lnTo>
                  <a:pt x="263639" y="443357"/>
                </a:lnTo>
                <a:lnTo>
                  <a:pt x="263639" y="486384"/>
                </a:lnTo>
                <a:lnTo>
                  <a:pt x="320852" y="486384"/>
                </a:lnTo>
                <a:lnTo>
                  <a:pt x="320852" y="476859"/>
                </a:lnTo>
                <a:lnTo>
                  <a:pt x="320852" y="452882"/>
                </a:lnTo>
                <a:lnTo>
                  <a:pt x="320852" y="443357"/>
                </a:lnTo>
                <a:close/>
              </a:path>
              <a:path w="577850" h="1019175">
                <a:moveTo>
                  <a:pt x="320852" y="389013"/>
                </a:moveTo>
                <a:lnTo>
                  <a:pt x="311327" y="389013"/>
                </a:lnTo>
                <a:lnTo>
                  <a:pt x="311327" y="398538"/>
                </a:lnTo>
                <a:lnTo>
                  <a:pt x="311327" y="422529"/>
                </a:lnTo>
                <a:lnTo>
                  <a:pt x="273177" y="422529"/>
                </a:lnTo>
                <a:lnTo>
                  <a:pt x="273177" y="398538"/>
                </a:lnTo>
                <a:lnTo>
                  <a:pt x="311327" y="398538"/>
                </a:lnTo>
                <a:lnTo>
                  <a:pt x="311327" y="389013"/>
                </a:lnTo>
                <a:lnTo>
                  <a:pt x="263639" y="389013"/>
                </a:lnTo>
                <a:lnTo>
                  <a:pt x="263639" y="432054"/>
                </a:lnTo>
                <a:lnTo>
                  <a:pt x="320852" y="432054"/>
                </a:lnTo>
                <a:lnTo>
                  <a:pt x="320852" y="422529"/>
                </a:lnTo>
                <a:lnTo>
                  <a:pt x="320852" y="398538"/>
                </a:lnTo>
                <a:lnTo>
                  <a:pt x="320852" y="389013"/>
                </a:lnTo>
                <a:close/>
              </a:path>
              <a:path w="577850" h="1019175">
                <a:moveTo>
                  <a:pt x="320852" y="337146"/>
                </a:moveTo>
                <a:lnTo>
                  <a:pt x="311327" y="337146"/>
                </a:lnTo>
                <a:lnTo>
                  <a:pt x="311327" y="346671"/>
                </a:lnTo>
                <a:lnTo>
                  <a:pt x="311327" y="370649"/>
                </a:lnTo>
                <a:lnTo>
                  <a:pt x="273177" y="370649"/>
                </a:lnTo>
                <a:lnTo>
                  <a:pt x="273177" y="346671"/>
                </a:lnTo>
                <a:lnTo>
                  <a:pt x="311327" y="346671"/>
                </a:lnTo>
                <a:lnTo>
                  <a:pt x="311327" y="337146"/>
                </a:lnTo>
                <a:lnTo>
                  <a:pt x="263639" y="337146"/>
                </a:lnTo>
                <a:lnTo>
                  <a:pt x="263639" y="380174"/>
                </a:lnTo>
                <a:lnTo>
                  <a:pt x="320852" y="380174"/>
                </a:lnTo>
                <a:lnTo>
                  <a:pt x="320852" y="370649"/>
                </a:lnTo>
                <a:lnTo>
                  <a:pt x="320852" y="346671"/>
                </a:lnTo>
                <a:lnTo>
                  <a:pt x="320852" y="337146"/>
                </a:lnTo>
                <a:close/>
              </a:path>
              <a:path w="577850" h="1019175">
                <a:moveTo>
                  <a:pt x="320852" y="283108"/>
                </a:moveTo>
                <a:lnTo>
                  <a:pt x="311327" y="283108"/>
                </a:lnTo>
                <a:lnTo>
                  <a:pt x="311327" y="292633"/>
                </a:lnTo>
                <a:lnTo>
                  <a:pt x="311327" y="316623"/>
                </a:lnTo>
                <a:lnTo>
                  <a:pt x="273177" y="316623"/>
                </a:lnTo>
                <a:lnTo>
                  <a:pt x="273177" y="292633"/>
                </a:lnTo>
                <a:lnTo>
                  <a:pt x="311327" y="292633"/>
                </a:lnTo>
                <a:lnTo>
                  <a:pt x="311327" y="283108"/>
                </a:lnTo>
                <a:lnTo>
                  <a:pt x="263639" y="283108"/>
                </a:lnTo>
                <a:lnTo>
                  <a:pt x="263639" y="326148"/>
                </a:lnTo>
                <a:lnTo>
                  <a:pt x="320852" y="326148"/>
                </a:lnTo>
                <a:lnTo>
                  <a:pt x="320852" y="316623"/>
                </a:lnTo>
                <a:lnTo>
                  <a:pt x="320852" y="292633"/>
                </a:lnTo>
                <a:lnTo>
                  <a:pt x="320852" y="283108"/>
                </a:lnTo>
                <a:close/>
              </a:path>
              <a:path w="577850" h="1019175">
                <a:moveTo>
                  <a:pt x="320852" y="231254"/>
                </a:moveTo>
                <a:lnTo>
                  <a:pt x="311327" y="231254"/>
                </a:lnTo>
                <a:lnTo>
                  <a:pt x="311327" y="240779"/>
                </a:lnTo>
                <a:lnTo>
                  <a:pt x="311327" y="264744"/>
                </a:lnTo>
                <a:lnTo>
                  <a:pt x="273177" y="264744"/>
                </a:lnTo>
                <a:lnTo>
                  <a:pt x="273177" y="240779"/>
                </a:lnTo>
                <a:lnTo>
                  <a:pt x="311327" y="240779"/>
                </a:lnTo>
                <a:lnTo>
                  <a:pt x="311327" y="231254"/>
                </a:lnTo>
                <a:lnTo>
                  <a:pt x="263639" y="231254"/>
                </a:lnTo>
                <a:lnTo>
                  <a:pt x="263639" y="274269"/>
                </a:lnTo>
                <a:lnTo>
                  <a:pt x="320852" y="274269"/>
                </a:lnTo>
                <a:lnTo>
                  <a:pt x="320852" y="264744"/>
                </a:lnTo>
                <a:lnTo>
                  <a:pt x="320852" y="240779"/>
                </a:lnTo>
                <a:lnTo>
                  <a:pt x="320852" y="231254"/>
                </a:lnTo>
                <a:close/>
              </a:path>
              <a:path w="577850" h="1019175">
                <a:moveTo>
                  <a:pt x="320852" y="179362"/>
                </a:moveTo>
                <a:lnTo>
                  <a:pt x="311327" y="179362"/>
                </a:lnTo>
                <a:lnTo>
                  <a:pt x="311327" y="188887"/>
                </a:lnTo>
                <a:lnTo>
                  <a:pt x="311327" y="212864"/>
                </a:lnTo>
                <a:lnTo>
                  <a:pt x="273177" y="212864"/>
                </a:lnTo>
                <a:lnTo>
                  <a:pt x="273177" y="188887"/>
                </a:lnTo>
                <a:lnTo>
                  <a:pt x="311327" y="188887"/>
                </a:lnTo>
                <a:lnTo>
                  <a:pt x="311327" y="179362"/>
                </a:lnTo>
                <a:lnTo>
                  <a:pt x="263639" y="179362"/>
                </a:lnTo>
                <a:lnTo>
                  <a:pt x="263639" y="222389"/>
                </a:lnTo>
                <a:lnTo>
                  <a:pt x="320852" y="222389"/>
                </a:lnTo>
                <a:lnTo>
                  <a:pt x="320852" y="212864"/>
                </a:lnTo>
                <a:lnTo>
                  <a:pt x="320852" y="188887"/>
                </a:lnTo>
                <a:lnTo>
                  <a:pt x="320852" y="179362"/>
                </a:lnTo>
                <a:close/>
              </a:path>
              <a:path w="577850" h="1019175">
                <a:moveTo>
                  <a:pt x="320852" y="127482"/>
                </a:moveTo>
                <a:lnTo>
                  <a:pt x="311327" y="127482"/>
                </a:lnTo>
                <a:lnTo>
                  <a:pt x="311327" y="137007"/>
                </a:lnTo>
                <a:lnTo>
                  <a:pt x="311327" y="160985"/>
                </a:lnTo>
                <a:lnTo>
                  <a:pt x="273177" y="160985"/>
                </a:lnTo>
                <a:lnTo>
                  <a:pt x="273177" y="137007"/>
                </a:lnTo>
                <a:lnTo>
                  <a:pt x="311327" y="137007"/>
                </a:lnTo>
                <a:lnTo>
                  <a:pt x="311327" y="127482"/>
                </a:lnTo>
                <a:lnTo>
                  <a:pt x="263639" y="127482"/>
                </a:lnTo>
                <a:lnTo>
                  <a:pt x="263639" y="170510"/>
                </a:lnTo>
                <a:lnTo>
                  <a:pt x="320852" y="170510"/>
                </a:lnTo>
                <a:lnTo>
                  <a:pt x="320852" y="160985"/>
                </a:lnTo>
                <a:lnTo>
                  <a:pt x="320852" y="137007"/>
                </a:lnTo>
                <a:lnTo>
                  <a:pt x="320852" y="127482"/>
                </a:lnTo>
                <a:close/>
              </a:path>
              <a:path w="577850" h="1019175">
                <a:moveTo>
                  <a:pt x="402793" y="600887"/>
                </a:moveTo>
                <a:lnTo>
                  <a:pt x="393268" y="600887"/>
                </a:lnTo>
                <a:lnTo>
                  <a:pt x="393268" y="610412"/>
                </a:lnTo>
                <a:lnTo>
                  <a:pt x="393268" y="634390"/>
                </a:lnTo>
                <a:lnTo>
                  <a:pt x="355104" y="634390"/>
                </a:lnTo>
                <a:lnTo>
                  <a:pt x="355104" y="610412"/>
                </a:lnTo>
                <a:lnTo>
                  <a:pt x="393268" y="610412"/>
                </a:lnTo>
                <a:lnTo>
                  <a:pt x="393268" y="600887"/>
                </a:lnTo>
                <a:lnTo>
                  <a:pt x="345579" y="600887"/>
                </a:lnTo>
                <a:lnTo>
                  <a:pt x="345579" y="643915"/>
                </a:lnTo>
                <a:lnTo>
                  <a:pt x="402793" y="643915"/>
                </a:lnTo>
                <a:lnTo>
                  <a:pt x="402793" y="634390"/>
                </a:lnTo>
                <a:lnTo>
                  <a:pt x="402793" y="610412"/>
                </a:lnTo>
                <a:lnTo>
                  <a:pt x="402793" y="600887"/>
                </a:lnTo>
                <a:close/>
              </a:path>
              <a:path w="577850" h="1019175">
                <a:moveTo>
                  <a:pt x="402793" y="549008"/>
                </a:moveTo>
                <a:lnTo>
                  <a:pt x="393268" y="549008"/>
                </a:lnTo>
                <a:lnTo>
                  <a:pt x="393268" y="558533"/>
                </a:lnTo>
                <a:lnTo>
                  <a:pt x="393268" y="582510"/>
                </a:lnTo>
                <a:lnTo>
                  <a:pt x="355104" y="582510"/>
                </a:lnTo>
                <a:lnTo>
                  <a:pt x="355104" y="558533"/>
                </a:lnTo>
                <a:lnTo>
                  <a:pt x="393268" y="558533"/>
                </a:lnTo>
                <a:lnTo>
                  <a:pt x="393268" y="549008"/>
                </a:lnTo>
                <a:lnTo>
                  <a:pt x="345579" y="549008"/>
                </a:lnTo>
                <a:lnTo>
                  <a:pt x="345579" y="592035"/>
                </a:lnTo>
                <a:lnTo>
                  <a:pt x="402793" y="592035"/>
                </a:lnTo>
                <a:lnTo>
                  <a:pt x="402793" y="582510"/>
                </a:lnTo>
                <a:lnTo>
                  <a:pt x="402793" y="558533"/>
                </a:lnTo>
                <a:lnTo>
                  <a:pt x="402793" y="549008"/>
                </a:lnTo>
                <a:close/>
              </a:path>
              <a:path w="577850" h="1019175">
                <a:moveTo>
                  <a:pt x="402793" y="495236"/>
                </a:moveTo>
                <a:lnTo>
                  <a:pt x="393268" y="495236"/>
                </a:lnTo>
                <a:lnTo>
                  <a:pt x="393268" y="504761"/>
                </a:lnTo>
                <a:lnTo>
                  <a:pt x="393268" y="528751"/>
                </a:lnTo>
                <a:lnTo>
                  <a:pt x="355104" y="528751"/>
                </a:lnTo>
                <a:lnTo>
                  <a:pt x="355104" y="504761"/>
                </a:lnTo>
                <a:lnTo>
                  <a:pt x="393268" y="504761"/>
                </a:lnTo>
                <a:lnTo>
                  <a:pt x="393268" y="495236"/>
                </a:lnTo>
                <a:lnTo>
                  <a:pt x="345579" y="495236"/>
                </a:lnTo>
                <a:lnTo>
                  <a:pt x="345579" y="538276"/>
                </a:lnTo>
                <a:lnTo>
                  <a:pt x="402793" y="538276"/>
                </a:lnTo>
                <a:lnTo>
                  <a:pt x="402793" y="528751"/>
                </a:lnTo>
                <a:lnTo>
                  <a:pt x="402793" y="504761"/>
                </a:lnTo>
                <a:lnTo>
                  <a:pt x="402793" y="495236"/>
                </a:lnTo>
                <a:close/>
              </a:path>
              <a:path w="577850" h="1019175">
                <a:moveTo>
                  <a:pt x="402793" y="443357"/>
                </a:moveTo>
                <a:lnTo>
                  <a:pt x="393268" y="443357"/>
                </a:lnTo>
                <a:lnTo>
                  <a:pt x="393268" y="452882"/>
                </a:lnTo>
                <a:lnTo>
                  <a:pt x="393268" y="476859"/>
                </a:lnTo>
                <a:lnTo>
                  <a:pt x="355104" y="476859"/>
                </a:lnTo>
                <a:lnTo>
                  <a:pt x="355104" y="452882"/>
                </a:lnTo>
                <a:lnTo>
                  <a:pt x="393268" y="452882"/>
                </a:lnTo>
                <a:lnTo>
                  <a:pt x="393268" y="443357"/>
                </a:lnTo>
                <a:lnTo>
                  <a:pt x="345579" y="443357"/>
                </a:lnTo>
                <a:lnTo>
                  <a:pt x="345579" y="486384"/>
                </a:lnTo>
                <a:lnTo>
                  <a:pt x="402793" y="486384"/>
                </a:lnTo>
                <a:lnTo>
                  <a:pt x="402793" y="476859"/>
                </a:lnTo>
                <a:lnTo>
                  <a:pt x="402793" y="452882"/>
                </a:lnTo>
                <a:lnTo>
                  <a:pt x="402793" y="443357"/>
                </a:lnTo>
                <a:close/>
              </a:path>
              <a:path w="577850" h="1019175">
                <a:moveTo>
                  <a:pt x="402793" y="389013"/>
                </a:moveTo>
                <a:lnTo>
                  <a:pt x="393268" y="389013"/>
                </a:lnTo>
                <a:lnTo>
                  <a:pt x="393268" y="398538"/>
                </a:lnTo>
                <a:lnTo>
                  <a:pt x="393268" y="422529"/>
                </a:lnTo>
                <a:lnTo>
                  <a:pt x="355104" y="422529"/>
                </a:lnTo>
                <a:lnTo>
                  <a:pt x="355104" y="398538"/>
                </a:lnTo>
                <a:lnTo>
                  <a:pt x="393268" y="398538"/>
                </a:lnTo>
                <a:lnTo>
                  <a:pt x="393268" y="389013"/>
                </a:lnTo>
                <a:lnTo>
                  <a:pt x="345579" y="389013"/>
                </a:lnTo>
                <a:lnTo>
                  <a:pt x="345579" y="432054"/>
                </a:lnTo>
                <a:lnTo>
                  <a:pt x="402793" y="432054"/>
                </a:lnTo>
                <a:lnTo>
                  <a:pt x="402793" y="422529"/>
                </a:lnTo>
                <a:lnTo>
                  <a:pt x="402793" y="398538"/>
                </a:lnTo>
                <a:lnTo>
                  <a:pt x="402793" y="389013"/>
                </a:lnTo>
                <a:close/>
              </a:path>
              <a:path w="577850" h="1019175">
                <a:moveTo>
                  <a:pt x="402793" y="337146"/>
                </a:moveTo>
                <a:lnTo>
                  <a:pt x="393268" y="337146"/>
                </a:lnTo>
                <a:lnTo>
                  <a:pt x="393268" y="346671"/>
                </a:lnTo>
                <a:lnTo>
                  <a:pt x="393268" y="370649"/>
                </a:lnTo>
                <a:lnTo>
                  <a:pt x="355104" y="370649"/>
                </a:lnTo>
                <a:lnTo>
                  <a:pt x="355104" y="346671"/>
                </a:lnTo>
                <a:lnTo>
                  <a:pt x="393268" y="346671"/>
                </a:lnTo>
                <a:lnTo>
                  <a:pt x="393268" y="337146"/>
                </a:lnTo>
                <a:lnTo>
                  <a:pt x="345579" y="337146"/>
                </a:lnTo>
                <a:lnTo>
                  <a:pt x="345579" y="380174"/>
                </a:lnTo>
                <a:lnTo>
                  <a:pt x="402793" y="380174"/>
                </a:lnTo>
                <a:lnTo>
                  <a:pt x="402793" y="370649"/>
                </a:lnTo>
                <a:lnTo>
                  <a:pt x="402793" y="346671"/>
                </a:lnTo>
                <a:lnTo>
                  <a:pt x="402793" y="337146"/>
                </a:lnTo>
                <a:close/>
              </a:path>
              <a:path w="577850" h="1019175">
                <a:moveTo>
                  <a:pt x="402793" y="283108"/>
                </a:moveTo>
                <a:lnTo>
                  <a:pt x="393268" y="283108"/>
                </a:lnTo>
                <a:lnTo>
                  <a:pt x="393268" y="292633"/>
                </a:lnTo>
                <a:lnTo>
                  <a:pt x="393268" y="316623"/>
                </a:lnTo>
                <a:lnTo>
                  <a:pt x="355104" y="316623"/>
                </a:lnTo>
                <a:lnTo>
                  <a:pt x="355104" y="292633"/>
                </a:lnTo>
                <a:lnTo>
                  <a:pt x="393268" y="292633"/>
                </a:lnTo>
                <a:lnTo>
                  <a:pt x="393268" y="283108"/>
                </a:lnTo>
                <a:lnTo>
                  <a:pt x="345579" y="283108"/>
                </a:lnTo>
                <a:lnTo>
                  <a:pt x="345579" y="326148"/>
                </a:lnTo>
                <a:lnTo>
                  <a:pt x="402793" y="326148"/>
                </a:lnTo>
                <a:lnTo>
                  <a:pt x="402793" y="316623"/>
                </a:lnTo>
                <a:lnTo>
                  <a:pt x="402793" y="292633"/>
                </a:lnTo>
                <a:lnTo>
                  <a:pt x="402793" y="283108"/>
                </a:lnTo>
                <a:close/>
              </a:path>
              <a:path w="577850" h="1019175">
                <a:moveTo>
                  <a:pt x="402793" y="231254"/>
                </a:moveTo>
                <a:lnTo>
                  <a:pt x="393268" y="231254"/>
                </a:lnTo>
                <a:lnTo>
                  <a:pt x="393268" y="240779"/>
                </a:lnTo>
                <a:lnTo>
                  <a:pt x="393268" y="264744"/>
                </a:lnTo>
                <a:lnTo>
                  <a:pt x="355104" y="264744"/>
                </a:lnTo>
                <a:lnTo>
                  <a:pt x="355104" y="240779"/>
                </a:lnTo>
                <a:lnTo>
                  <a:pt x="393268" y="240779"/>
                </a:lnTo>
                <a:lnTo>
                  <a:pt x="393268" y="231254"/>
                </a:lnTo>
                <a:lnTo>
                  <a:pt x="345579" y="231254"/>
                </a:lnTo>
                <a:lnTo>
                  <a:pt x="345579" y="274269"/>
                </a:lnTo>
                <a:lnTo>
                  <a:pt x="402793" y="274269"/>
                </a:lnTo>
                <a:lnTo>
                  <a:pt x="402793" y="264744"/>
                </a:lnTo>
                <a:lnTo>
                  <a:pt x="402793" y="240779"/>
                </a:lnTo>
                <a:lnTo>
                  <a:pt x="402793" y="231254"/>
                </a:lnTo>
                <a:close/>
              </a:path>
              <a:path w="577850" h="1019175">
                <a:moveTo>
                  <a:pt x="402793" y="179362"/>
                </a:moveTo>
                <a:lnTo>
                  <a:pt x="393268" y="179362"/>
                </a:lnTo>
                <a:lnTo>
                  <a:pt x="393268" y="188887"/>
                </a:lnTo>
                <a:lnTo>
                  <a:pt x="393268" y="212864"/>
                </a:lnTo>
                <a:lnTo>
                  <a:pt x="355104" y="212864"/>
                </a:lnTo>
                <a:lnTo>
                  <a:pt x="355104" y="188887"/>
                </a:lnTo>
                <a:lnTo>
                  <a:pt x="393268" y="188887"/>
                </a:lnTo>
                <a:lnTo>
                  <a:pt x="393268" y="179362"/>
                </a:lnTo>
                <a:lnTo>
                  <a:pt x="345579" y="179362"/>
                </a:lnTo>
                <a:lnTo>
                  <a:pt x="345579" y="222389"/>
                </a:lnTo>
                <a:lnTo>
                  <a:pt x="402793" y="222389"/>
                </a:lnTo>
                <a:lnTo>
                  <a:pt x="402793" y="212864"/>
                </a:lnTo>
                <a:lnTo>
                  <a:pt x="402793" y="188887"/>
                </a:lnTo>
                <a:lnTo>
                  <a:pt x="402793" y="179362"/>
                </a:lnTo>
                <a:close/>
              </a:path>
              <a:path w="577850" h="1019175">
                <a:moveTo>
                  <a:pt x="402793" y="127482"/>
                </a:moveTo>
                <a:lnTo>
                  <a:pt x="393268" y="127482"/>
                </a:lnTo>
                <a:lnTo>
                  <a:pt x="393268" y="137007"/>
                </a:lnTo>
                <a:lnTo>
                  <a:pt x="393268" y="160985"/>
                </a:lnTo>
                <a:lnTo>
                  <a:pt x="355104" y="160985"/>
                </a:lnTo>
                <a:lnTo>
                  <a:pt x="355104" y="137007"/>
                </a:lnTo>
                <a:lnTo>
                  <a:pt x="393268" y="137007"/>
                </a:lnTo>
                <a:lnTo>
                  <a:pt x="393268" y="127482"/>
                </a:lnTo>
                <a:lnTo>
                  <a:pt x="345579" y="127482"/>
                </a:lnTo>
                <a:lnTo>
                  <a:pt x="345579" y="170510"/>
                </a:lnTo>
                <a:lnTo>
                  <a:pt x="402793" y="170510"/>
                </a:lnTo>
                <a:lnTo>
                  <a:pt x="402793" y="160985"/>
                </a:lnTo>
                <a:lnTo>
                  <a:pt x="402793" y="137007"/>
                </a:lnTo>
                <a:lnTo>
                  <a:pt x="402793" y="127482"/>
                </a:lnTo>
                <a:close/>
              </a:path>
              <a:path w="577850" h="1019175">
                <a:moveTo>
                  <a:pt x="577824" y="245935"/>
                </a:moveTo>
                <a:lnTo>
                  <a:pt x="332714" y="0"/>
                </a:lnTo>
                <a:lnTo>
                  <a:pt x="218236" y="123901"/>
                </a:lnTo>
                <a:lnTo>
                  <a:pt x="218236" y="695375"/>
                </a:lnTo>
                <a:lnTo>
                  <a:pt x="227761" y="695375"/>
                </a:lnTo>
                <a:lnTo>
                  <a:pt x="227761" y="127622"/>
                </a:lnTo>
                <a:lnTo>
                  <a:pt x="332981" y="13754"/>
                </a:lnTo>
                <a:lnTo>
                  <a:pt x="568299" y="249859"/>
                </a:lnTo>
                <a:lnTo>
                  <a:pt x="568299" y="471106"/>
                </a:lnTo>
                <a:lnTo>
                  <a:pt x="577824" y="471106"/>
                </a:lnTo>
                <a:lnTo>
                  <a:pt x="577824" y="245935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403915" y="7446898"/>
            <a:ext cx="9525" cy="113664"/>
          </a:xfrm>
          <a:custGeom>
            <a:avLst/>
            <a:gdLst/>
            <a:ahLst/>
            <a:cxnLst/>
            <a:rect l="l" t="t" r="r" b="b"/>
            <a:pathLst>
              <a:path w="9525" h="113665">
                <a:moveTo>
                  <a:pt x="9525" y="0"/>
                </a:moveTo>
                <a:lnTo>
                  <a:pt x="0" y="0"/>
                </a:lnTo>
                <a:lnTo>
                  <a:pt x="0" y="113106"/>
                </a:lnTo>
                <a:lnTo>
                  <a:pt x="9525" y="113106"/>
                </a:lnTo>
                <a:lnTo>
                  <a:pt x="9525" y="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2514447" y="6451649"/>
            <a:ext cx="3352800" cy="1108710"/>
            <a:chOff x="2514447" y="6451649"/>
            <a:chExt cx="3352800" cy="1108710"/>
          </a:xfrm>
        </p:grpSpPr>
        <p:sp>
          <p:nvSpPr>
            <p:cNvPr id="19" name="object 19" descr=""/>
            <p:cNvSpPr/>
            <p:nvPr/>
          </p:nvSpPr>
          <p:spPr>
            <a:xfrm>
              <a:off x="2514447" y="6582422"/>
              <a:ext cx="1998980" cy="977900"/>
            </a:xfrm>
            <a:custGeom>
              <a:avLst/>
              <a:gdLst/>
              <a:ahLst/>
              <a:cxnLst/>
              <a:rect l="l" t="t" r="r" b="b"/>
              <a:pathLst>
                <a:path w="1998979" h="977900">
                  <a:moveTo>
                    <a:pt x="84239" y="123113"/>
                  </a:moveTo>
                  <a:lnTo>
                    <a:pt x="74714" y="123113"/>
                  </a:lnTo>
                  <a:lnTo>
                    <a:pt x="74714" y="389547"/>
                  </a:lnTo>
                  <a:lnTo>
                    <a:pt x="84239" y="389547"/>
                  </a:lnTo>
                  <a:lnTo>
                    <a:pt x="84239" y="123113"/>
                  </a:lnTo>
                  <a:close/>
                </a:path>
                <a:path w="1998979" h="977900">
                  <a:moveTo>
                    <a:pt x="132562" y="171602"/>
                  </a:moveTo>
                  <a:lnTo>
                    <a:pt x="123037" y="171602"/>
                  </a:lnTo>
                  <a:lnTo>
                    <a:pt x="123037" y="440347"/>
                  </a:lnTo>
                  <a:lnTo>
                    <a:pt x="132562" y="440347"/>
                  </a:lnTo>
                  <a:lnTo>
                    <a:pt x="132562" y="171602"/>
                  </a:lnTo>
                  <a:close/>
                </a:path>
                <a:path w="1998979" h="977900">
                  <a:moveTo>
                    <a:pt x="864920" y="821245"/>
                  </a:moveTo>
                  <a:lnTo>
                    <a:pt x="855395" y="821258"/>
                  </a:lnTo>
                  <a:lnTo>
                    <a:pt x="855395" y="977582"/>
                  </a:lnTo>
                  <a:lnTo>
                    <a:pt x="864920" y="977582"/>
                  </a:lnTo>
                  <a:lnTo>
                    <a:pt x="864920" y="821245"/>
                  </a:lnTo>
                  <a:close/>
                </a:path>
                <a:path w="1998979" h="977900">
                  <a:moveTo>
                    <a:pt x="1433220" y="737958"/>
                  </a:moveTo>
                  <a:lnTo>
                    <a:pt x="1423682" y="737971"/>
                  </a:lnTo>
                  <a:lnTo>
                    <a:pt x="1423682" y="747483"/>
                  </a:lnTo>
                  <a:lnTo>
                    <a:pt x="1423682" y="794435"/>
                  </a:lnTo>
                  <a:lnTo>
                    <a:pt x="1342402" y="794435"/>
                  </a:lnTo>
                  <a:lnTo>
                    <a:pt x="1342402" y="747483"/>
                  </a:lnTo>
                  <a:lnTo>
                    <a:pt x="1423682" y="747483"/>
                  </a:lnTo>
                  <a:lnTo>
                    <a:pt x="1423682" y="737971"/>
                  </a:lnTo>
                  <a:lnTo>
                    <a:pt x="1275029" y="737971"/>
                  </a:lnTo>
                  <a:lnTo>
                    <a:pt x="1275029" y="123291"/>
                  </a:lnTo>
                  <a:lnTo>
                    <a:pt x="1275029" y="113766"/>
                  </a:lnTo>
                  <a:lnTo>
                    <a:pt x="1265504" y="113766"/>
                  </a:lnTo>
                  <a:lnTo>
                    <a:pt x="1265504" y="123291"/>
                  </a:lnTo>
                  <a:lnTo>
                    <a:pt x="1265504" y="557022"/>
                  </a:lnTo>
                  <a:lnTo>
                    <a:pt x="1084986" y="623620"/>
                  </a:lnTo>
                  <a:lnTo>
                    <a:pt x="1084986" y="123291"/>
                  </a:lnTo>
                  <a:lnTo>
                    <a:pt x="1265504" y="123291"/>
                  </a:lnTo>
                  <a:lnTo>
                    <a:pt x="1265504" y="113766"/>
                  </a:lnTo>
                  <a:lnTo>
                    <a:pt x="1078649" y="113766"/>
                  </a:lnTo>
                  <a:lnTo>
                    <a:pt x="949134" y="209346"/>
                  </a:lnTo>
                  <a:lnTo>
                    <a:pt x="949134" y="811720"/>
                  </a:lnTo>
                  <a:lnTo>
                    <a:pt x="864920" y="811720"/>
                  </a:lnTo>
                  <a:lnTo>
                    <a:pt x="864920" y="751192"/>
                  </a:lnTo>
                  <a:lnTo>
                    <a:pt x="844410" y="751192"/>
                  </a:lnTo>
                  <a:lnTo>
                    <a:pt x="844410" y="79108"/>
                  </a:lnTo>
                  <a:lnTo>
                    <a:pt x="834885" y="72085"/>
                  </a:lnTo>
                  <a:lnTo>
                    <a:pt x="834885" y="83921"/>
                  </a:lnTo>
                  <a:lnTo>
                    <a:pt x="834885" y="751192"/>
                  </a:lnTo>
                  <a:lnTo>
                    <a:pt x="755065" y="751192"/>
                  </a:lnTo>
                  <a:lnTo>
                    <a:pt x="755065" y="25019"/>
                  </a:lnTo>
                  <a:lnTo>
                    <a:pt x="834885" y="83921"/>
                  </a:lnTo>
                  <a:lnTo>
                    <a:pt x="834885" y="72085"/>
                  </a:lnTo>
                  <a:lnTo>
                    <a:pt x="755065" y="13182"/>
                  </a:lnTo>
                  <a:lnTo>
                    <a:pt x="755065" y="9525"/>
                  </a:lnTo>
                  <a:lnTo>
                    <a:pt x="755065" y="0"/>
                  </a:lnTo>
                  <a:lnTo>
                    <a:pt x="574167" y="0"/>
                  </a:lnTo>
                  <a:lnTo>
                    <a:pt x="574167" y="490308"/>
                  </a:lnTo>
                  <a:lnTo>
                    <a:pt x="574167" y="502793"/>
                  </a:lnTo>
                  <a:lnTo>
                    <a:pt x="574167" y="589064"/>
                  </a:lnTo>
                  <a:lnTo>
                    <a:pt x="472490" y="589064"/>
                  </a:lnTo>
                  <a:lnTo>
                    <a:pt x="574167" y="502793"/>
                  </a:lnTo>
                  <a:lnTo>
                    <a:pt x="574167" y="490308"/>
                  </a:lnTo>
                  <a:lnTo>
                    <a:pt x="457771" y="589064"/>
                  </a:lnTo>
                  <a:lnTo>
                    <a:pt x="449668" y="589064"/>
                  </a:lnTo>
                  <a:lnTo>
                    <a:pt x="449668" y="758761"/>
                  </a:lnTo>
                  <a:lnTo>
                    <a:pt x="348640" y="758761"/>
                  </a:lnTo>
                  <a:lnTo>
                    <a:pt x="348640" y="617880"/>
                  </a:lnTo>
                  <a:lnTo>
                    <a:pt x="201320" y="509181"/>
                  </a:lnTo>
                  <a:lnTo>
                    <a:pt x="175768" y="490321"/>
                  </a:lnTo>
                  <a:lnTo>
                    <a:pt x="175768" y="777138"/>
                  </a:lnTo>
                  <a:lnTo>
                    <a:pt x="106197" y="777138"/>
                  </a:lnTo>
                  <a:lnTo>
                    <a:pt x="106197" y="442074"/>
                  </a:lnTo>
                  <a:lnTo>
                    <a:pt x="38823" y="442074"/>
                  </a:lnTo>
                  <a:lnTo>
                    <a:pt x="38823" y="75869"/>
                  </a:lnTo>
                  <a:lnTo>
                    <a:pt x="29298" y="75869"/>
                  </a:lnTo>
                  <a:lnTo>
                    <a:pt x="29298" y="451599"/>
                  </a:lnTo>
                  <a:lnTo>
                    <a:pt x="96672" y="451599"/>
                  </a:lnTo>
                  <a:lnTo>
                    <a:pt x="96672" y="777138"/>
                  </a:lnTo>
                  <a:lnTo>
                    <a:pt x="0" y="777138"/>
                  </a:lnTo>
                  <a:lnTo>
                    <a:pt x="0" y="977582"/>
                  </a:lnTo>
                  <a:lnTo>
                    <a:pt x="106197" y="977582"/>
                  </a:lnTo>
                  <a:lnTo>
                    <a:pt x="106197" y="973848"/>
                  </a:lnTo>
                  <a:lnTo>
                    <a:pt x="106197" y="786663"/>
                  </a:lnTo>
                  <a:lnTo>
                    <a:pt x="96672" y="786676"/>
                  </a:lnTo>
                  <a:lnTo>
                    <a:pt x="96672" y="973848"/>
                  </a:lnTo>
                  <a:lnTo>
                    <a:pt x="9525" y="973848"/>
                  </a:lnTo>
                  <a:lnTo>
                    <a:pt x="9525" y="786663"/>
                  </a:lnTo>
                  <a:lnTo>
                    <a:pt x="106197" y="786663"/>
                  </a:lnTo>
                  <a:lnTo>
                    <a:pt x="185293" y="786663"/>
                  </a:lnTo>
                  <a:lnTo>
                    <a:pt x="185293" y="509181"/>
                  </a:lnTo>
                  <a:lnTo>
                    <a:pt x="248005" y="555459"/>
                  </a:lnTo>
                  <a:lnTo>
                    <a:pt x="240220" y="555459"/>
                  </a:lnTo>
                  <a:lnTo>
                    <a:pt x="240220" y="944029"/>
                  </a:lnTo>
                  <a:lnTo>
                    <a:pt x="249745" y="944029"/>
                  </a:lnTo>
                  <a:lnTo>
                    <a:pt x="249745" y="556755"/>
                  </a:lnTo>
                  <a:lnTo>
                    <a:pt x="305866" y="598170"/>
                  </a:lnTo>
                  <a:lnTo>
                    <a:pt x="304673" y="598170"/>
                  </a:lnTo>
                  <a:lnTo>
                    <a:pt x="304673" y="977582"/>
                  </a:lnTo>
                  <a:lnTo>
                    <a:pt x="314198" y="977582"/>
                  </a:lnTo>
                  <a:lnTo>
                    <a:pt x="314198" y="604316"/>
                  </a:lnTo>
                  <a:lnTo>
                    <a:pt x="339115" y="622693"/>
                  </a:lnTo>
                  <a:lnTo>
                    <a:pt x="339115" y="768286"/>
                  </a:lnTo>
                  <a:lnTo>
                    <a:pt x="459193" y="768286"/>
                  </a:lnTo>
                  <a:lnTo>
                    <a:pt x="459193" y="758761"/>
                  </a:lnTo>
                  <a:lnTo>
                    <a:pt x="459193" y="600367"/>
                  </a:lnTo>
                  <a:lnTo>
                    <a:pt x="461264" y="598589"/>
                  </a:lnTo>
                  <a:lnTo>
                    <a:pt x="583692" y="598589"/>
                  </a:lnTo>
                  <a:lnTo>
                    <a:pt x="583692" y="9525"/>
                  </a:lnTo>
                  <a:lnTo>
                    <a:pt x="743458" y="9525"/>
                  </a:lnTo>
                  <a:lnTo>
                    <a:pt x="740156" y="14008"/>
                  </a:lnTo>
                  <a:lnTo>
                    <a:pt x="745540" y="17983"/>
                  </a:lnTo>
                  <a:lnTo>
                    <a:pt x="745540" y="760717"/>
                  </a:lnTo>
                  <a:lnTo>
                    <a:pt x="855395" y="760717"/>
                  </a:lnTo>
                  <a:lnTo>
                    <a:pt x="855395" y="811720"/>
                  </a:lnTo>
                  <a:lnTo>
                    <a:pt x="790943" y="811720"/>
                  </a:lnTo>
                  <a:lnTo>
                    <a:pt x="790943" y="977582"/>
                  </a:lnTo>
                  <a:lnTo>
                    <a:pt x="800468" y="977582"/>
                  </a:lnTo>
                  <a:lnTo>
                    <a:pt x="800468" y="821245"/>
                  </a:lnTo>
                  <a:lnTo>
                    <a:pt x="864920" y="821245"/>
                  </a:lnTo>
                  <a:lnTo>
                    <a:pt x="958659" y="821245"/>
                  </a:lnTo>
                  <a:lnTo>
                    <a:pt x="958659" y="214160"/>
                  </a:lnTo>
                  <a:lnTo>
                    <a:pt x="1075461" y="127965"/>
                  </a:lnTo>
                  <a:lnTo>
                    <a:pt x="1075461" y="627138"/>
                  </a:lnTo>
                  <a:lnTo>
                    <a:pt x="966876" y="667194"/>
                  </a:lnTo>
                  <a:lnTo>
                    <a:pt x="970178" y="676135"/>
                  </a:lnTo>
                  <a:lnTo>
                    <a:pt x="1265504" y="567169"/>
                  </a:lnTo>
                  <a:lnTo>
                    <a:pt x="1265504" y="747483"/>
                  </a:lnTo>
                  <a:lnTo>
                    <a:pt x="1332877" y="747483"/>
                  </a:lnTo>
                  <a:lnTo>
                    <a:pt x="1332877" y="803960"/>
                  </a:lnTo>
                  <a:lnTo>
                    <a:pt x="1433220" y="803960"/>
                  </a:lnTo>
                  <a:lnTo>
                    <a:pt x="1433220" y="794435"/>
                  </a:lnTo>
                  <a:lnTo>
                    <a:pt x="1433220" y="737958"/>
                  </a:lnTo>
                  <a:close/>
                </a:path>
                <a:path w="1998979" h="977900">
                  <a:moveTo>
                    <a:pt x="1998599" y="694372"/>
                  </a:moveTo>
                  <a:lnTo>
                    <a:pt x="1889467" y="694372"/>
                  </a:lnTo>
                  <a:lnTo>
                    <a:pt x="1889467" y="704532"/>
                  </a:lnTo>
                  <a:lnTo>
                    <a:pt x="1889467" y="854392"/>
                  </a:lnTo>
                  <a:lnTo>
                    <a:pt x="1801698" y="854392"/>
                  </a:lnTo>
                  <a:lnTo>
                    <a:pt x="1801698" y="354012"/>
                  </a:lnTo>
                  <a:lnTo>
                    <a:pt x="1796796" y="354012"/>
                  </a:lnTo>
                  <a:lnTo>
                    <a:pt x="1799767" y="351828"/>
                  </a:lnTo>
                  <a:lnTo>
                    <a:pt x="1794103" y="344157"/>
                  </a:lnTo>
                  <a:lnTo>
                    <a:pt x="1667014" y="437946"/>
                  </a:lnTo>
                  <a:lnTo>
                    <a:pt x="1667014" y="492391"/>
                  </a:lnTo>
                  <a:lnTo>
                    <a:pt x="1619961" y="527113"/>
                  </a:lnTo>
                  <a:lnTo>
                    <a:pt x="1619961" y="794435"/>
                  </a:lnTo>
                  <a:lnTo>
                    <a:pt x="1558086" y="794435"/>
                  </a:lnTo>
                  <a:lnTo>
                    <a:pt x="1558086" y="564680"/>
                  </a:lnTo>
                  <a:lnTo>
                    <a:pt x="1358442" y="417360"/>
                  </a:lnTo>
                  <a:lnTo>
                    <a:pt x="1332877" y="398487"/>
                  </a:lnTo>
                  <a:lnTo>
                    <a:pt x="1332877" y="737958"/>
                  </a:lnTo>
                  <a:lnTo>
                    <a:pt x="1342402" y="737958"/>
                  </a:lnTo>
                  <a:lnTo>
                    <a:pt x="1342402" y="417360"/>
                  </a:lnTo>
                  <a:lnTo>
                    <a:pt x="1548561" y="569480"/>
                  </a:lnTo>
                  <a:lnTo>
                    <a:pt x="1548561" y="803960"/>
                  </a:lnTo>
                  <a:lnTo>
                    <a:pt x="1629486" y="803960"/>
                  </a:lnTo>
                  <a:lnTo>
                    <a:pt x="1629486" y="794435"/>
                  </a:lnTo>
                  <a:lnTo>
                    <a:pt x="1629486" y="531926"/>
                  </a:lnTo>
                  <a:lnTo>
                    <a:pt x="1676539" y="497205"/>
                  </a:lnTo>
                  <a:lnTo>
                    <a:pt x="1676539" y="442760"/>
                  </a:lnTo>
                  <a:lnTo>
                    <a:pt x="1792173" y="357441"/>
                  </a:lnTo>
                  <a:lnTo>
                    <a:pt x="1792173" y="854392"/>
                  </a:lnTo>
                  <a:lnTo>
                    <a:pt x="1792173" y="864552"/>
                  </a:lnTo>
                  <a:lnTo>
                    <a:pt x="1989074" y="864552"/>
                  </a:lnTo>
                  <a:lnTo>
                    <a:pt x="1989074" y="977582"/>
                  </a:lnTo>
                  <a:lnTo>
                    <a:pt x="1998599" y="977582"/>
                  </a:lnTo>
                  <a:lnTo>
                    <a:pt x="1998599" y="864552"/>
                  </a:lnTo>
                  <a:lnTo>
                    <a:pt x="1998599" y="854392"/>
                  </a:lnTo>
                  <a:lnTo>
                    <a:pt x="1898992" y="854392"/>
                  </a:lnTo>
                  <a:lnTo>
                    <a:pt x="1898992" y="704532"/>
                  </a:lnTo>
                  <a:lnTo>
                    <a:pt x="1989074" y="704532"/>
                  </a:lnTo>
                  <a:lnTo>
                    <a:pt x="1989074" y="816483"/>
                  </a:lnTo>
                  <a:lnTo>
                    <a:pt x="1998599" y="816483"/>
                  </a:lnTo>
                  <a:lnTo>
                    <a:pt x="1998599" y="704532"/>
                  </a:lnTo>
                  <a:lnTo>
                    <a:pt x="1998599" y="694372"/>
                  </a:lnTo>
                  <a:close/>
                </a:path>
              </a:pathLst>
            </a:custGeom>
            <a:solidFill>
              <a:srgbClr val="231F20">
                <a:alpha val="1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822" y="6726551"/>
              <a:ext cx="195908" cy="42733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130728" y="6451650"/>
              <a:ext cx="2736215" cy="1108710"/>
            </a:xfrm>
            <a:custGeom>
              <a:avLst/>
              <a:gdLst/>
              <a:ahLst/>
              <a:cxnLst/>
              <a:rect l="l" t="t" r="r" b="b"/>
              <a:pathLst>
                <a:path w="2736215" h="1108709">
                  <a:moveTo>
                    <a:pt x="126695" y="585139"/>
                  </a:moveTo>
                  <a:lnTo>
                    <a:pt x="0" y="585139"/>
                  </a:lnTo>
                  <a:lnTo>
                    <a:pt x="0" y="594664"/>
                  </a:lnTo>
                  <a:lnTo>
                    <a:pt x="126695" y="594664"/>
                  </a:lnTo>
                  <a:lnTo>
                    <a:pt x="126695" y="585139"/>
                  </a:lnTo>
                  <a:close/>
                </a:path>
                <a:path w="2736215" h="1108709">
                  <a:moveTo>
                    <a:pt x="126695" y="527037"/>
                  </a:moveTo>
                  <a:lnTo>
                    <a:pt x="0" y="527037"/>
                  </a:lnTo>
                  <a:lnTo>
                    <a:pt x="0" y="536562"/>
                  </a:lnTo>
                  <a:lnTo>
                    <a:pt x="126695" y="536562"/>
                  </a:lnTo>
                  <a:lnTo>
                    <a:pt x="126695" y="527037"/>
                  </a:lnTo>
                  <a:close/>
                </a:path>
                <a:path w="2736215" h="1108709">
                  <a:moveTo>
                    <a:pt x="126695" y="471512"/>
                  </a:moveTo>
                  <a:lnTo>
                    <a:pt x="0" y="471512"/>
                  </a:lnTo>
                  <a:lnTo>
                    <a:pt x="0" y="481037"/>
                  </a:lnTo>
                  <a:lnTo>
                    <a:pt x="126695" y="481037"/>
                  </a:lnTo>
                  <a:lnTo>
                    <a:pt x="126695" y="471512"/>
                  </a:lnTo>
                  <a:close/>
                </a:path>
                <a:path w="2736215" h="1108709">
                  <a:moveTo>
                    <a:pt x="126695" y="413423"/>
                  </a:moveTo>
                  <a:lnTo>
                    <a:pt x="0" y="413423"/>
                  </a:lnTo>
                  <a:lnTo>
                    <a:pt x="0" y="422948"/>
                  </a:lnTo>
                  <a:lnTo>
                    <a:pt x="126695" y="422948"/>
                  </a:lnTo>
                  <a:lnTo>
                    <a:pt x="126695" y="413423"/>
                  </a:lnTo>
                  <a:close/>
                </a:path>
                <a:path w="2736215" h="1108709">
                  <a:moveTo>
                    <a:pt x="126695" y="360730"/>
                  </a:moveTo>
                  <a:lnTo>
                    <a:pt x="0" y="360730"/>
                  </a:lnTo>
                  <a:lnTo>
                    <a:pt x="0" y="370255"/>
                  </a:lnTo>
                  <a:lnTo>
                    <a:pt x="126695" y="370255"/>
                  </a:lnTo>
                  <a:lnTo>
                    <a:pt x="126695" y="360730"/>
                  </a:lnTo>
                  <a:close/>
                </a:path>
                <a:path w="2736215" h="1108709">
                  <a:moveTo>
                    <a:pt x="126695" y="302628"/>
                  </a:moveTo>
                  <a:lnTo>
                    <a:pt x="0" y="302628"/>
                  </a:lnTo>
                  <a:lnTo>
                    <a:pt x="0" y="312153"/>
                  </a:lnTo>
                  <a:lnTo>
                    <a:pt x="126695" y="312153"/>
                  </a:lnTo>
                  <a:lnTo>
                    <a:pt x="126695" y="302628"/>
                  </a:lnTo>
                  <a:close/>
                </a:path>
                <a:path w="2736215" h="1108709">
                  <a:moveTo>
                    <a:pt x="126695" y="244538"/>
                  </a:moveTo>
                  <a:lnTo>
                    <a:pt x="0" y="244538"/>
                  </a:lnTo>
                  <a:lnTo>
                    <a:pt x="0" y="254063"/>
                  </a:lnTo>
                  <a:lnTo>
                    <a:pt x="126695" y="254063"/>
                  </a:lnTo>
                  <a:lnTo>
                    <a:pt x="126695" y="244538"/>
                  </a:lnTo>
                  <a:close/>
                </a:path>
                <a:path w="2736215" h="1108709">
                  <a:moveTo>
                    <a:pt x="126695" y="190258"/>
                  </a:moveTo>
                  <a:lnTo>
                    <a:pt x="0" y="190258"/>
                  </a:lnTo>
                  <a:lnTo>
                    <a:pt x="0" y="202958"/>
                  </a:lnTo>
                  <a:lnTo>
                    <a:pt x="126695" y="202958"/>
                  </a:lnTo>
                  <a:lnTo>
                    <a:pt x="126695" y="190258"/>
                  </a:lnTo>
                  <a:close/>
                </a:path>
                <a:path w="2736215" h="1108709">
                  <a:moveTo>
                    <a:pt x="592112" y="881964"/>
                  </a:moveTo>
                  <a:lnTo>
                    <a:pt x="337616" y="881964"/>
                  </a:lnTo>
                  <a:lnTo>
                    <a:pt x="337616" y="891489"/>
                  </a:lnTo>
                  <a:lnTo>
                    <a:pt x="592112" y="891489"/>
                  </a:lnTo>
                  <a:lnTo>
                    <a:pt x="592112" y="881964"/>
                  </a:lnTo>
                  <a:close/>
                </a:path>
                <a:path w="2736215" h="1108709">
                  <a:moveTo>
                    <a:pt x="653986" y="923036"/>
                  </a:moveTo>
                  <a:lnTo>
                    <a:pt x="337604" y="923036"/>
                  </a:lnTo>
                  <a:lnTo>
                    <a:pt x="337604" y="932561"/>
                  </a:lnTo>
                  <a:lnTo>
                    <a:pt x="653986" y="932561"/>
                  </a:lnTo>
                  <a:lnTo>
                    <a:pt x="653986" y="923036"/>
                  </a:lnTo>
                  <a:close/>
                </a:path>
                <a:path w="2736215" h="1108709">
                  <a:moveTo>
                    <a:pt x="653986" y="839812"/>
                  </a:moveTo>
                  <a:lnTo>
                    <a:pt x="337604" y="839812"/>
                  </a:lnTo>
                  <a:lnTo>
                    <a:pt x="337604" y="849337"/>
                  </a:lnTo>
                  <a:lnTo>
                    <a:pt x="653986" y="849337"/>
                  </a:lnTo>
                  <a:lnTo>
                    <a:pt x="653986" y="839812"/>
                  </a:lnTo>
                  <a:close/>
                </a:path>
                <a:path w="2736215" h="1108709">
                  <a:moveTo>
                    <a:pt x="653986" y="797661"/>
                  </a:moveTo>
                  <a:lnTo>
                    <a:pt x="337604" y="797661"/>
                  </a:lnTo>
                  <a:lnTo>
                    <a:pt x="337604" y="807186"/>
                  </a:lnTo>
                  <a:lnTo>
                    <a:pt x="653986" y="807186"/>
                  </a:lnTo>
                  <a:lnTo>
                    <a:pt x="653986" y="797661"/>
                  </a:lnTo>
                  <a:close/>
                </a:path>
                <a:path w="2736215" h="1108709">
                  <a:moveTo>
                    <a:pt x="1317332" y="573709"/>
                  </a:moveTo>
                  <a:lnTo>
                    <a:pt x="1180655" y="472859"/>
                  </a:lnTo>
                  <a:lnTo>
                    <a:pt x="1052677" y="567296"/>
                  </a:lnTo>
                  <a:lnTo>
                    <a:pt x="1058329" y="574954"/>
                  </a:lnTo>
                  <a:lnTo>
                    <a:pt x="1180655" y="484695"/>
                  </a:lnTo>
                  <a:lnTo>
                    <a:pt x="1307807" y="578523"/>
                  </a:lnTo>
                  <a:lnTo>
                    <a:pt x="1307807" y="830529"/>
                  </a:lnTo>
                  <a:lnTo>
                    <a:pt x="1317332" y="830529"/>
                  </a:lnTo>
                  <a:lnTo>
                    <a:pt x="1317332" y="573709"/>
                  </a:lnTo>
                  <a:close/>
                </a:path>
                <a:path w="2736215" h="1108709">
                  <a:moveTo>
                    <a:pt x="2096363" y="776922"/>
                  </a:moveTo>
                  <a:lnTo>
                    <a:pt x="2086838" y="776922"/>
                  </a:lnTo>
                  <a:lnTo>
                    <a:pt x="2086838" y="840346"/>
                  </a:lnTo>
                  <a:lnTo>
                    <a:pt x="2096363" y="840346"/>
                  </a:lnTo>
                  <a:lnTo>
                    <a:pt x="2096363" y="776922"/>
                  </a:lnTo>
                  <a:close/>
                </a:path>
                <a:path w="2736215" h="1108709">
                  <a:moveTo>
                    <a:pt x="2736024" y="573874"/>
                  </a:moveTo>
                  <a:lnTo>
                    <a:pt x="2599474" y="473113"/>
                  </a:lnTo>
                  <a:lnTo>
                    <a:pt x="2599474" y="484949"/>
                  </a:lnTo>
                  <a:lnTo>
                    <a:pt x="2594991" y="484949"/>
                  </a:lnTo>
                  <a:lnTo>
                    <a:pt x="2597239" y="483298"/>
                  </a:lnTo>
                  <a:lnTo>
                    <a:pt x="2599474" y="484949"/>
                  </a:lnTo>
                  <a:lnTo>
                    <a:pt x="2599474" y="473113"/>
                  </a:lnTo>
                  <a:lnTo>
                    <a:pt x="2597239" y="471462"/>
                  </a:lnTo>
                  <a:lnTo>
                    <a:pt x="2594343" y="473608"/>
                  </a:lnTo>
                  <a:lnTo>
                    <a:pt x="2594343" y="485444"/>
                  </a:lnTo>
                  <a:lnTo>
                    <a:pt x="2594343" y="667956"/>
                  </a:lnTo>
                  <a:lnTo>
                    <a:pt x="2513063" y="667956"/>
                  </a:lnTo>
                  <a:lnTo>
                    <a:pt x="2513063" y="545426"/>
                  </a:lnTo>
                  <a:lnTo>
                    <a:pt x="2594343" y="485444"/>
                  </a:lnTo>
                  <a:lnTo>
                    <a:pt x="2594343" y="473608"/>
                  </a:lnTo>
                  <a:lnTo>
                    <a:pt x="2503538" y="540613"/>
                  </a:lnTo>
                  <a:lnTo>
                    <a:pt x="2503538" y="667956"/>
                  </a:lnTo>
                  <a:lnTo>
                    <a:pt x="2469845" y="667956"/>
                  </a:lnTo>
                  <a:lnTo>
                    <a:pt x="2469845" y="893851"/>
                  </a:lnTo>
                  <a:lnTo>
                    <a:pt x="2382520" y="893851"/>
                  </a:lnTo>
                  <a:lnTo>
                    <a:pt x="2382520" y="453732"/>
                  </a:lnTo>
                  <a:lnTo>
                    <a:pt x="2240546" y="338759"/>
                  </a:lnTo>
                  <a:lnTo>
                    <a:pt x="2225814" y="326821"/>
                  </a:lnTo>
                  <a:lnTo>
                    <a:pt x="2220849" y="330327"/>
                  </a:lnTo>
                  <a:lnTo>
                    <a:pt x="2220849" y="341972"/>
                  </a:lnTo>
                  <a:lnTo>
                    <a:pt x="2220849" y="767994"/>
                  </a:lnTo>
                  <a:lnTo>
                    <a:pt x="2135898" y="767994"/>
                  </a:lnTo>
                  <a:lnTo>
                    <a:pt x="2135898" y="401739"/>
                  </a:lnTo>
                  <a:lnTo>
                    <a:pt x="2220849" y="341972"/>
                  </a:lnTo>
                  <a:lnTo>
                    <a:pt x="2220849" y="330327"/>
                  </a:lnTo>
                  <a:lnTo>
                    <a:pt x="2126373" y="396786"/>
                  </a:lnTo>
                  <a:lnTo>
                    <a:pt x="2126373" y="767994"/>
                  </a:lnTo>
                  <a:lnTo>
                    <a:pt x="2096363" y="767994"/>
                  </a:lnTo>
                  <a:lnTo>
                    <a:pt x="2096363" y="566064"/>
                  </a:lnTo>
                  <a:lnTo>
                    <a:pt x="2096363" y="555904"/>
                  </a:lnTo>
                  <a:lnTo>
                    <a:pt x="2004809" y="555904"/>
                  </a:lnTo>
                  <a:lnTo>
                    <a:pt x="2004809" y="197980"/>
                  </a:lnTo>
                  <a:lnTo>
                    <a:pt x="1995284" y="190957"/>
                  </a:lnTo>
                  <a:lnTo>
                    <a:pt x="1995284" y="202793"/>
                  </a:lnTo>
                  <a:lnTo>
                    <a:pt x="1995284" y="458266"/>
                  </a:lnTo>
                  <a:lnTo>
                    <a:pt x="1935962" y="458266"/>
                  </a:lnTo>
                  <a:lnTo>
                    <a:pt x="1935962" y="159029"/>
                  </a:lnTo>
                  <a:lnTo>
                    <a:pt x="1995284" y="202793"/>
                  </a:lnTo>
                  <a:lnTo>
                    <a:pt x="1995284" y="190957"/>
                  </a:lnTo>
                  <a:lnTo>
                    <a:pt x="1935962" y="147193"/>
                  </a:lnTo>
                  <a:lnTo>
                    <a:pt x="1935962" y="54229"/>
                  </a:lnTo>
                  <a:lnTo>
                    <a:pt x="1926437" y="47205"/>
                  </a:lnTo>
                  <a:lnTo>
                    <a:pt x="1926437" y="59042"/>
                  </a:lnTo>
                  <a:lnTo>
                    <a:pt x="1926437" y="144830"/>
                  </a:lnTo>
                  <a:lnTo>
                    <a:pt x="1867255" y="144830"/>
                  </a:lnTo>
                  <a:lnTo>
                    <a:pt x="1867255" y="15379"/>
                  </a:lnTo>
                  <a:lnTo>
                    <a:pt x="1926437" y="59042"/>
                  </a:lnTo>
                  <a:lnTo>
                    <a:pt x="1926437" y="47205"/>
                  </a:lnTo>
                  <a:lnTo>
                    <a:pt x="1862467" y="0"/>
                  </a:lnTo>
                  <a:lnTo>
                    <a:pt x="1693557" y="0"/>
                  </a:lnTo>
                  <a:lnTo>
                    <a:pt x="1693557" y="136182"/>
                  </a:lnTo>
                  <a:lnTo>
                    <a:pt x="1636433" y="136182"/>
                  </a:lnTo>
                  <a:lnTo>
                    <a:pt x="1636433" y="415239"/>
                  </a:lnTo>
                  <a:lnTo>
                    <a:pt x="1562455" y="469823"/>
                  </a:lnTo>
                  <a:lnTo>
                    <a:pt x="1562455" y="551700"/>
                  </a:lnTo>
                  <a:lnTo>
                    <a:pt x="1562455" y="563537"/>
                  </a:lnTo>
                  <a:lnTo>
                    <a:pt x="1562455" y="980325"/>
                  </a:lnTo>
                  <a:lnTo>
                    <a:pt x="1519986" y="980325"/>
                  </a:lnTo>
                  <a:lnTo>
                    <a:pt x="1519986" y="545719"/>
                  </a:lnTo>
                  <a:lnTo>
                    <a:pt x="1529143" y="538949"/>
                  </a:lnTo>
                  <a:lnTo>
                    <a:pt x="1562455" y="563537"/>
                  </a:lnTo>
                  <a:lnTo>
                    <a:pt x="1562455" y="551700"/>
                  </a:lnTo>
                  <a:lnTo>
                    <a:pt x="1529143" y="527113"/>
                  </a:lnTo>
                  <a:lnTo>
                    <a:pt x="1367840" y="646137"/>
                  </a:lnTo>
                  <a:lnTo>
                    <a:pt x="1367840" y="828852"/>
                  </a:lnTo>
                  <a:lnTo>
                    <a:pt x="1377365" y="828852"/>
                  </a:lnTo>
                  <a:lnTo>
                    <a:pt x="1377365" y="650951"/>
                  </a:lnTo>
                  <a:lnTo>
                    <a:pt x="1510461" y="552742"/>
                  </a:lnTo>
                  <a:lnTo>
                    <a:pt x="1510461" y="989850"/>
                  </a:lnTo>
                  <a:lnTo>
                    <a:pt x="1571980" y="989850"/>
                  </a:lnTo>
                  <a:lnTo>
                    <a:pt x="1571980" y="570560"/>
                  </a:lnTo>
                  <a:lnTo>
                    <a:pt x="1693557" y="660273"/>
                  </a:lnTo>
                  <a:lnTo>
                    <a:pt x="1693557" y="1108354"/>
                  </a:lnTo>
                  <a:lnTo>
                    <a:pt x="1703082" y="1108354"/>
                  </a:lnTo>
                  <a:lnTo>
                    <a:pt x="1703082" y="655459"/>
                  </a:lnTo>
                  <a:lnTo>
                    <a:pt x="1571980" y="558723"/>
                  </a:lnTo>
                  <a:lnTo>
                    <a:pt x="1571980" y="474637"/>
                  </a:lnTo>
                  <a:lnTo>
                    <a:pt x="1636433" y="427075"/>
                  </a:lnTo>
                  <a:lnTo>
                    <a:pt x="1636433" y="524941"/>
                  </a:lnTo>
                  <a:lnTo>
                    <a:pt x="1645958" y="524941"/>
                  </a:lnTo>
                  <a:lnTo>
                    <a:pt x="1645958" y="145707"/>
                  </a:lnTo>
                  <a:lnTo>
                    <a:pt x="1703082" y="145707"/>
                  </a:lnTo>
                  <a:lnTo>
                    <a:pt x="1703082" y="9525"/>
                  </a:lnTo>
                  <a:lnTo>
                    <a:pt x="1854555" y="9525"/>
                  </a:lnTo>
                  <a:lnTo>
                    <a:pt x="1854555" y="144830"/>
                  </a:lnTo>
                  <a:lnTo>
                    <a:pt x="1774482" y="144830"/>
                  </a:lnTo>
                  <a:lnTo>
                    <a:pt x="1774482" y="154355"/>
                  </a:lnTo>
                  <a:lnTo>
                    <a:pt x="1926437" y="154355"/>
                  </a:lnTo>
                  <a:lnTo>
                    <a:pt x="1926437" y="458266"/>
                  </a:lnTo>
                  <a:lnTo>
                    <a:pt x="1718830" y="458266"/>
                  </a:lnTo>
                  <a:lnTo>
                    <a:pt x="1718830" y="467791"/>
                  </a:lnTo>
                  <a:lnTo>
                    <a:pt x="1995284" y="467791"/>
                  </a:lnTo>
                  <a:lnTo>
                    <a:pt x="1995284" y="505828"/>
                  </a:lnTo>
                  <a:lnTo>
                    <a:pt x="1718830" y="505828"/>
                  </a:lnTo>
                  <a:lnTo>
                    <a:pt x="1718830" y="515353"/>
                  </a:lnTo>
                  <a:lnTo>
                    <a:pt x="1995284" y="515353"/>
                  </a:lnTo>
                  <a:lnTo>
                    <a:pt x="1995284" y="555904"/>
                  </a:lnTo>
                  <a:lnTo>
                    <a:pt x="1718830" y="555904"/>
                  </a:lnTo>
                  <a:lnTo>
                    <a:pt x="1718830" y="566064"/>
                  </a:lnTo>
                  <a:lnTo>
                    <a:pt x="2086838" y="566064"/>
                  </a:lnTo>
                  <a:lnTo>
                    <a:pt x="2086838" y="767994"/>
                  </a:lnTo>
                  <a:lnTo>
                    <a:pt x="1970392" y="767994"/>
                  </a:lnTo>
                  <a:lnTo>
                    <a:pt x="1970392" y="776884"/>
                  </a:lnTo>
                  <a:lnTo>
                    <a:pt x="1970392" y="840384"/>
                  </a:lnTo>
                  <a:lnTo>
                    <a:pt x="1970392" y="849274"/>
                  </a:lnTo>
                  <a:lnTo>
                    <a:pt x="2096363" y="849274"/>
                  </a:lnTo>
                  <a:lnTo>
                    <a:pt x="2096363" y="840384"/>
                  </a:lnTo>
                  <a:lnTo>
                    <a:pt x="1979917" y="840384"/>
                  </a:lnTo>
                  <a:lnTo>
                    <a:pt x="1979917" y="776884"/>
                  </a:lnTo>
                  <a:lnTo>
                    <a:pt x="2126373" y="776884"/>
                  </a:lnTo>
                  <a:lnTo>
                    <a:pt x="2126373" y="882408"/>
                  </a:lnTo>
                  <a:lnTo>
                    <a:pt x="2135898" y="882408"/>
                  </a:lnTo>
                  <a:lnTo>
                    <a:pt x="2135898" y="776884"/>
                  </a:lnTo>
                  <a:lnTo>
                    <a:pt x="2230374" y="776884"/>
                  </a:lnTo>
                  <a:lnTo>
                    <a:pt x="2230374" y="767994"/>
                  </a:lnTo>
                  <a:lnTo>
                    <a:pt x="2230374" y="342785"/>
                  </a:lnTo>
                  <a:lnTo>
                    <a:pt x="2372995" y="458279"/>
                  </a:lnTo>
                  <a:lnTo>
                    <a:pt x="2372995" y="903376"/>
                  </a:lnTo>
                  <a:lnTo>
                    <a:pt x="2469845" y="903376"/>
                  </a:lnTo>
                  <a:lnTo>
                    <a:pt x="2469845" y="963904"/>
                  </a:lnTo>
                  <a:lnTo>
                    <a:pt x="2564333" y="963904"/>
                  </a:lnTo>
                  <a:lnTo>
                    <a:pt x="2564333" y="954379"/>
                  </a:lnTo>
                  <a:lnTo>
                    <a:pt x="2564333" y="893851"/>
                  </a:lnTo>
                  <a:lnTo>
                    <a:pt x="2554795" y="893851"/>
                  </a:lnTo>
                  <a:lnTo>
                    <a:pt x="2554795" y="903376"/>
                  </a:lnTo>
                  <a:lnTo>
                    <a:pt x="2554795" y="954379"/>
                  </a:lnTo>
                  <a:lnTo>
                    <a:pt x="2479370" y="954379"/>
                  </a:lnTo>
                  <a:lnTo>
                    <a:pt x="2479370" y="903376"/>
                  </a:lnTo>
                  <a:lnTo>
                    <a:pt x="2554795" y="903376"/>
                  </a:lnTo>
                  <a:lnTo>
                    <a:pt x="2554795" y="893851"/>
                  </a:lnTo>
                  <a:lnTo>
                    <a:pt x="2479370" y="893851"/>
                  </a:lnTo>
                  <a:lnTo>
                    <a:pt x="2479370" y="677481"/>
                  </a:lnTo>
                  <a:lnTo>
                    <a:pt x="2503538" y="677481"/>
                  </a:lnTo>
                  <a:lnTo>
                    <a:pt x="2503538" y="820801"/>
                  </a:lnTo>
                  <a:lnTo>
                    <a:pt x="2513063" y="820801"/>
                  </a:lnTo>
                  <a:lnTo>
                    <a:pt x="2513063" y="677481"/>
                  </a:lnTo>
                  <a:lnTo>
                    <a:pt x="2603868" y="677481"/>
                  </a:lnTo>
                  <a:lnTo>
                    <a:pt x="2603868" y="488200"/>
                  </a:lnTo>
                  <a:lnTo>
                    <a:pt x="2726499" y="578688"/>
                  </a:lnTo>
                  <a:lnTo>
                    <a:pt x="2726499" y="1108354"/>
                  </a:lnTo>
                  <a:lnTo>
                    <a:pt x="2736024" y="1108354"/>
                  </a:lnTo>
                  <a:lnTo>
                    <a:pt x="2736024" y="573874"/>
                  </a:lnTo>
                  <a:close/>
                </a:path>
              </a:pathLst>
            </a:custGeom>
            <a:solidFill>
              <a:srgbClr val="231F20">
                <a:alpha val="13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5870448" y="7126922"/>
            <a:ext cx="525780" cy="388620"/>
          </a:xfrm>
          <a:custGeom>
            <a:avLst/>
            <a:gdLst/>
            <a:ahLst/>
            <a:cxnLst/>
            <a:rect l="l" t="t" r="r" b="b"/>
            <a:pathLst>
              <a:path w="525779" h="388620">
                <a:moveTo>
                  <a:pt x="525310" y="379730"/>
                </a:moveTo>
                <a:lnTo>
                  <a:pt x="242036" y="379730"/>
                </a:lnTo>
                <a:lnTo>
                  <a:pt x="242036" y="83464"/>
                </a:lnTo>
                <a:lnTo>
                  <a:pt x="232511" y="76809"/>
                </a:lnTo>
                <a:lnTo>
                  <a:pt x="232511" y="88430"/>
                </a:lnTo>
                <a:lnTo>
                  <a:pt x="232511" y="379730"/>
                </a:lnTo>
                <a:lnTo>
                  <a:pt x="125590" y="379730"/>
                </a:lnTo>
                <a:lnTo>
                  <a:pt x="125590" y="13627"/>
                </a:lnTo>
                <a:lnTo>
                  <a:pt x="232511" y="88430"/>
                </a:lnTo>
                <a:lnTo>
                  <a:pt x="232511" y="76809"/>
                </a:lnTo>
                <a:lnTo>
                  <a:pt x="125590" y="2006"/>
                </a:lnTo>
                <a:lnTo>
                  <a:pt x="125590" y="0"/>
                </a:lnTo>
                <a:lnTo>
                  <a:pt x="0" y="0"/>
                </a:lnTo>
                <a:lnTo>
                  <a:pt x="0" y="8890"/>
                </a:lnTo>
                <a:lnTo>
                  <a:pt x="116065" y="8890"/>
                </a:lnTo>
                <a:lnTo>
                  <a:pt x="116065" y="379730"/>
                </a:lnTo>
                <a:lnTo>
                  <a:pt x="116065" y="388620"/>
                </a:lnTo>
                <a:lnTo>
                  <a:pt x="525310" y="388620"/>
                </a:lnTo>
                <a:lnTo>
                  <a:pt x="525310" y="37973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60108" y="6648259"/>
            <a:ext cx="9525" cy="684530"/>
          </a:xfrm>
          <a:custGeom>
            <a:avLst/>
            <a:gdLst/>
            <a:ahLst/>
            <a:cxnLst/>
            <a:rect l="l" t="t" r="r" b="b"/>
            <a:pathLst>
              <a:path w="9525" h="684529">
                <a:moveTo>
                  <a:pt x="9525" y="0"/>
                </a:moveTo>
                <a:lnTo>
                  <a:pt x="0" y="0"/>
                </a:lnTo>
                <a:lnTo>
                  <a:pt x="0" y="683907"/>
                </a:lnTo>
                <a:lnTo>
                  <a:pt x="9525" y="683907"/>
                </a:lnTo>
                <a:lnTo>
                  <a:pt x="9525" y="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0" y="6986973"/>
            <a:ext cx="313055" cy="530225"/>
          </a:xfrm>
          <a:custGeom>
            <a:avLst/>
            <a:gdLst/>
            <a:ahLst/>
            <a:cxnLst/>
            <a:rect l="l" t="t" r="r" b="b"/>
            <a:pathLst>
              <a:path w="313055" h="530225">
                <a:moveTo>
                  <a:pt x="305739" y="0"/>
                </a:moveTo>
                <a:lnTo>
                  <a:pt x="163487" y="142252"/>
                </a:lnTo>
                <a:lnTo>
                  <a:pt x="163487" y="520661"/>
                </a:lnTo>
                <a:lnTo>
                  <a:pt x="0" y="520661"/>
                </a:lnTo>
                <a:lnTo>
                  <a:pt x="0" y="530186"/>
                </a:lnTo>
                <a:lnTo>
                  <a:pt x="173012" y="530186"/>
                </a:lnTo>
                <a:lnTo>
                  <a:pt x="173012" y="146189"/>
                </a:lnTo>
                <a:lnTo>
                  <a:pt x="312470" y="6743"/>
                </a:lnTo>
                <a:lnTo>
                  <a:pt x="305739" y="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88213" y="6702755"/>
            <a:ext cx="252095" cy="140970"/>
          </a:xfrm>
          <a:custGeom>
            <a:avLst/>
            <a:gdLst/>
            <a:ahLst/>
            <a:cxnLst/>
            <a:rect l="l" t="t" r="r" b="b"/>
            <a:pathLst>
              <a:path w="252095" h="140970">
                <a:moveTo>
                  <a:pt x="251637" y="0"/>
                </a:moveTo>
                <a:lnTo>
                  <a:pt x="0" y="0"/>
                </a:lnTo>
                <a:lnTo>
                  <a:pt x="0" y="8890"/>
                </a:lnTo>
                <a:lnTo>
                  <a:pt x="0" y="130810"/>
                </a:lnTo>
                <a:lnTo>
                  <a:pt x="0" y="140970"/>
                </a:lnTo>
                <a:lnTo>
                  <a:pt x="251637" y="140970"/>
                </a:lnTo>
                <a:lnTo>
                  <a:pt x="251637" y="131229"/>
                </a:lnTo>
                <a:lnTo>
                  <a:pt x="251637" y="130810"/>
                </a:lnTo>
                <a:lnTo>
                  <a:pt x="251637" y="9169"/>
                </a:lnTo>
                <a:lnTo>
                  <a:pt x="242112" y="9169"/>
                </a:lnTo>
                <a:lnTo>
                  <a:pt x="242112" y="130810"/>
                </a:lnTo>
                <a:lnTo>
                  <a:pt x="9525" y="130810"/>
                </a:lnTo>
                <a:lnTo>
                  <a:pt x="9525" y="8890"/>
                </a:lnTo>
                <a:lnTo>
                  <a:pt x="251637" y="8890"/>
                </a:lnTo>
                <a:lnTo>
                  <a:pt x="251637" y="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488213" y="6881824"/>
            <a:ext cx="252095" cy="140970"/>
          </a:xfrm>
          <a:custGeom>
            <a:avLst/>
            <a:gdLst/>
            <a:ahLst/>
            <a:cxnLst/>
            <a:rect l="l" t="t" r="r" b="b"/>
            <a:pathLst>
              <a:path w="252095" h="140970">
                <a:moveTo>
                  <a:pt x="251637" y="0"/>
                </a:moveTo>
                <a:lnTo>
                  <a:pt x="0" y="0"/>
                </a:lnTo>
                <a:lnTo>
                  <a:pt x="0" y="8890"/>
                </a:lnTo>
                <a:lnTo>
                  <a:pt x="0" y="130810"/>
                </a:lnTo>
                <a:lnTo>
                  <a:pt x="0" y="140970"/>
                </a:lnTo>
                <a:lnTo>
                  <a:pt x="251637" y="140970"/>
                </a:lnTo>
                <a:lnTo>
                  <a:pt x="251637" y="131165"/>
                </a:lnTo>
                <a:lnTo>
                  <a:pt x="251637" y="130810"/>
                </a:lnTo>
                <a:lnTo>
                  <a:pt x="251637" y="9105"/>
                </a:lnTo>
                <a:lnTo>
                  <a:pt x="242112" y="9105"/>
                </a:lnTo>
                <a:lnTo>
                  <a:pt x="242112" y="130810"/>
                </a:lnTo>
                <a:lnTo>
                  <a:pt x="9525" y="130810"/>
                </a:lnTo>
                <a:lnTo>
                  <a:pt x="9525" y="8890"/>
                </a:lnTo>
                <a:lnTo>
                  <a:pt x="251637" y="8890"/>
                </a:lnTo>
                <a:lnTo>
                  <a:pt x="251637" y="0"/>
                </a:lnTo>
                <a:close/>
              </a:path>
            </a:pathLst>
          </a:custGeom>
          <a:solidFill>
            <a:srgbClr val="231F20">
              <a:alpha val="13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305739" y="6755679"/>
            <a:ext cx="434340" cy="443865"/>
            <a:chOff x="305739" y="6755679"/>
            <a:chExt cx="434340" cy="443865"/>
          </a:xfrm>
        </p:grpSpPr>
        <p:sp>
          <p:nvSpPr>
            <p:cNvPr id="28" name="object 28" descr=""/>
            <p:cNvSpPr/>
            <p:nvPr/>
          </p:nvSpPr>
          <p:spPr>
            <a:xfrm>
              <a:off x="488213" y="7058355"/>
              <a:ext cx="252095" cy="140970"/>
            </a:xfrm>
            <a:custGeom>
              <a:avLst/>
              <a:gdLst/>
              <a:ahLst/>
              <a:cxnLst/>
              <a:rect l="l" t="t" r="r" b="b"/>
              <a:pathLst>
                <a:path w="252095" h="140970">
                  <a:moveTo>
                    <a:pt x="25163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30810"/>
                  </a:lnTo>
                  <a:lnTo>
                    <a:pt x="0" y="140970"/>
                  </a:lnTo>
                  <a:lnTo>
                    <a:pt x="251637" y="140970"/>
                  </a:lnTo>
                  <a:lnTo>
                    <a:pt x="251637" y="131368"/>
                  </a:lnTo>
                  <a:lnTo>
                    <a:pt x="251637" y="130810"/>
                  </a:lnTo>
                  <a:lnTo>
                    <a:pt x="251637" y="9321"/>
                  </a:lnTo>
                  <a:lnTo>
                    <a:pt x="242112" y="9321"/>
                  </a:lnTo>
                  <a:lnTo>
                    <a:pt x="242112" y="130810"/>
                  </a:lnTo>
                  <a:lnTo>
                    <a:pt x="9525" y="130810"/>
                  </a:lnTo>
                  <a:lnTo>
                    <a:pt x="9525" y="8890"/>
                  </a:lnTo>
                  <a:lnTo>
                    <a:pt x="251637" y="8890"/>
                  </a:lnTo>
                  <a:lnTo>
                    <a:pt x="251637" y="0"/>
                  </a:lnTo>
                  <a:close/>
                </a:path>
              </a:pathLst>
            </a:custGeom>
            <a:solidFill>
              <a:srgbClr val="231F20">
                <a:alpha val="1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739" y="6755679"/>
              <a:ext cx="162509" cy="425309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7295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250"/>
              </a:spcBef>
            </a:pPr>
            <a:r>
              <a:rPr dirty="0">
                <a:solidFill>
                  <a:srgbClr val="231F20"/>
                </a:solidFill>
              </a:rPr>
              <a:t>회사</a:t>
            </a:r>
            <a:r>
              <a:rPr dirty="0" spc="-40">
                <a:solidFill>
                  <a:srgbClr val="231F20"/>
                </a:solidFill>
              </a:rPr>
              <a:t> </a:t>
            </a:r>
            <a:r>
              <a:rPr dirty="0" spc="-25">
                <a:solidFill>
                  <a:srgbClr val="231F20"/>
                </a:solidFill>
              </a:rPr>
              <a:t>소개</a:t>
            </a:r>
          </a:p>
          <a:p>
            <a:pPr marL="125730">
              <a:lnSpc>
                <a:spcPct val="100000"/>
              </a:lnSpc>
              <a:spcBef>
                <a:spcPts val="509"/>
              </a:spcBef>
            </a:pPr>
            <a:r>
              <a:rPr dirty="0" sz="1550" spc="55">
                <a:solidFill>
                  <a:srgbClr val="808285"/>
                </a:solidFill>
              </a:rPr>
              <a:t>COMPANY</a:t>
            </a:r>
            <a:r>
              <a:rPr dirty="0" sz="1550" spc="-50">
                <a:solidFill>
                  <a:srgbClr val="808285"/>
                </a:solidFill>
              </a:rPr>
              <a:t> </a:t>
            </a:r>
            <a:r>
              <a:rPr dirty="0" sz="1550" spc="100">
                <a:solidFill>
                  <a:srgbClr val="808285"/>
                </a:solidFill>
              </a:rPr>
              <a:t>PROFILE</a:t>
            </a:r>
            <a:endParaRPr sz="1550"/>
          </a:p>
        </p:txBody>
      </p:sp>
      <p:sp>
        <p:nvSpPr>
          <p:cNvPr id="31" name="object 31" descr=""/>
          <p:cNvSpPr txBox="1"/>
          <p:nvPr/>
        </p:nvSpPr>
        <p:spPr>
          <a:xfrm>
            <a:off x="605029" y="5932102"/>
            <a:ext cx="3679190" cy="58166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본사</a:t>
            </a:r>
            <a:r>
              <a:rPr dirty="0" sz="1200" spc="4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경기도</a:t>
            </a:r>
            <a:r>
              <a:rPr dirty="0" sz="12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광명시</a:t>
            </a:r>
            <a:r>
              <a:rPr dirty="0" sz="12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일직로</a:t>
            </a:r>
            <a:r>
              <a:rPr dirty="0" sz="12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 spc="114">
                <a:solidFill>
                  <a:srgbClr val="231F20"/>
                </a:solidFill>
                <a:latin typeface="Nanum Gothic"/>
                <a:cs typeface="Nanum Gothic"/>
              </a:rPr>
              <a:t>43</a:t>
            </a:r>
            <a:r>
              <a:rPr dirty="0" sz="12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GIDC</a:t>
            </a:r>
            <a:r>
              <a:rPr dirty="0" sz="12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 spc="80">
                <a:solidFill>
                  <a:srgbClr val="231F20"/>
                </a:solidFill>
                <a:latin typeface="Nanum Gothic"/>
                <a:cs typeface="Nanum Gothic"/>
              </a:rPr>
              <a:t>B동</a:t>
            </a:r>
            <a:r>
              <a:rPr dirty="0" sz="1200" spc="-20">
                <a:solidFill>
                  <a:srgbClr val="231F20"/>
                </a:solidFill>
                <a:latin typeface="Nanum Gothic"/>
                <a:cs typeface="Nanum Gothic"/>
              </a:rPr>
              <a:t> 1406호</a:t>
            </a:r>
            <a:endParaRPr sz="1200">
              <a:latin typeface="Nanum Gothic"/>
              <a:cs typeface="Nanum Gothic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공장</a:t>
            </a:r>
            <a:r>
              <a:rPr dirty="0" sz="1200" spc="4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경기도</a:t>
            </a:r>
            <a:r>
              <a:rPr dirty="0" sz="12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군포시</a:t>
            </a:r>
            <a:r>
              <a:rPr dirty="0" sz="12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당정도</a:t>
            </a:r>
            <a:r>
              <a:rPr dirty="0" sz="12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Nanum Gothic"/>
                <a:cs typeface="Nanum Gothic"/>
              </a:rPr>
              <a:t>1128</a:t>
            </a:r>
            <a:r>
              <a:rPr dirty="0" sz="12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신라테크노빌</a:t>
            </a:r>
            <a:r>
              <a:rPr dirty="0" sz="12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>
                <a:solidFill>
                  <a:srgbClr val="231F20"/>
                </a:solidFill>
                <a:latin typeface="Nanum Gothic"/>
                <a:cs typeface="Nanum Gothic"/>
              </a:rPr>
              <a:t>가동</a:t>
            </a:r>
            <a:r>
              <a:rPr dirty="0" sz="12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Nanum Gothic"/>
                <a:cs typeface="Nanum Gothic"/>
              </a:rPr>
              <a:t>5층</a:t>
            </a:r>
            <a:endParaRPr sz="1200">
              <a:latin typeface="Nanum Gothic"/>
              <a:cs typeface="Nanum Gothic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79463"/>
            <a:ext cx="1835391" cy="29347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6436" y="2761145"/>
            <a:ext cx="126365" cy="146050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1294130" y="2767761"/>
            <a:ext cx="80645" cy="69850"/>
          </a:xfrm>
          <a:custGeom>
            <a:avLst/>
            <a:gdLst/>
            <a:ahLst/>
            <a:cxnLst/>
            <a:rect l="l" t="t" r="r" b="b"/>
            <a:pathLst>
              <a:path w="80644" h="69850">
                <a:moveTo>
                  <a:pt x="80403" y="52870"/>
                </a:moveTo>
                <a:lnTo>
                  <a:pt x="57746" y="55854"/>
                </a:lnTo>
                <a:lnTo>
                  <a:pt x="53657" y="56286"/>
                </a:lnTo>
                <a:lnTo>
                  <a:pt x="13055" y="57746"/>
                </a:lnTo>
                <a:lnTo>
                  <a:pt x="13055" y="39814"/>
                </a:lnTo>
                <a:lnTo>
                  <a:pt x="66090" y="39814"/>
                </a:lnTo>
                <a:lnTo>
                  <a:pt x="66090" y="0"/>
                </a:lnTo>
                <a:lnTo>
                  <a:pt x="0" y="0"/>
                </a:lnTo>
                <a:lnTo>
                  <a:pt x="0" y="11645"/>
                </a:lnTo>
                <a:lnTo>
                  <a:pt x="53022" y="11645"/>
                </a:lnTo>
                <a:lnTo>
                  <a:pt x="53022" y="28486"/>
                </a:lnTo>
                <a:lnTo>
                  <a:pt x="0" y="28486"/>
                </a:lnTo>
                <a:lnTo>
                  <a:pt x="0" y="69545"/>
                </a:lnTo>
                <a:lnTo>
                  <a:pt x="29425" y="69392"/>
                </a:lnTo>
                <a:lnTo>
                  <a:pt x="34455" y="69392"/>
                </a:lnTo>
                <a:lnTo>
                  <a:pt x="57912" y="67729"/>
                </a:lnTo>
                <a:lnTo>
                  <a:pt x="62306" y="67259"/>
                </a:lnTo>
                <a:lnTo>
                  <a:pt x="80403" y="64350"/>
                </a:lnTo>
                <a:lnTo>
                  <a:pt x="80403" y="5287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321663" y="2762719"/>
            <a:ext cx="82550" cy="142240"/>
          </a:xfrm>
          <a:custGeom>
            <a:avLst/>
            <a:gdLst/>
            <a:ahLst/>
            <a:cxnLst/>
            <a:rect l="l" t="t" r="r" b="b"/>
            <a:pathLst>
              <a:path w="82550" h="142239">
                <a:moveTo>
                  <a:pt x="82130" y="0"/>
                </a:moveTo>
                <a:lnTo>
                  <a:pt x="69227" y="0"/>
                </a:lnTo>
                <a:lnTo>
                  <a:pt x="69227" y="77101"/>
                </a:lnTo>
                <a:lnTo>
                  <a:pt x="82130" y="77101"/>
                </a:lnTo>
                <a:lnTo>
                  <a:pt x="82130" y="0"/>
                </a:lnTo>
                <a:close/>
              </a:path>
              <a:path w="82550" h="142239">
                <a:moveTo>
                  <a:pt x="82295" y="141935"/>
                </a:moveTo>
                <a:lnTo>
                  <a:pt x="82295" y="82143"/>
                </a:lnTo>
                <a:lnTo>
                  <a:pt x="69392" y="82143"/>
                </a:lnTo>
                <a:lnTo>
                  <a:pt x="69392" y="101180"/>
                </a:lnTo>
                <a:lnTo>
                  <a:pt x="12903" y="101180"/>
                </a:lnTo>
                <a:lnTo>
                  <a:pt x="12903" y="82143"/>
                </a:lnTo>
                <a:lnTo>
                  <a:pt x="0" y="82143"/>
                </a:lnTo>
                <a:lnTo>
                  <a:pt x="0" y="141935"/>
                </a:lnTo>
                <a:lnTo>
                  <a:pt x="82295" y="141935"/>
                </a:lnTo>
                <a:close/>
              </a:path>
              <a:path w="82550" h="142239">
                <a:moveTo>
                  <a:pt x="69392" y="129819"/>
                </a:moveTo>
                <a:lnTo>
                  <a:pt x="12903" y="129819"/>
                </a:lnTo>
                <a:lnTo>
                  <a:pt x="12903" y="112979"/>
                </a:lnTo>
                <a:lnTo>
                  <a:pt x="69392" y="112979"/>
                </a:lnTo>
                <a:lnTo>
                  <a:pt x="69392" y="12981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1760727" y="2711001"/>
            <a:ext cx="98488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2021년</a:t>
            </a:r>
            <a:r>
              <a:rPr dirty="0" sz="1200" spc="-114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11월01일</a:t>
            </a:r>
            <a:endParaRPr sz="1200">
              <a:latin typeface="Hakgyoansim Santteutdotumthic L"/>
              <a:cs typeface="Hakgyoansim Santteutdotumthic 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17727" y="3022969"/>
            <a:ext cx="3392804" cy="10160"/>
          </a:xfrm>
          <a:custGeom>
            <a:avLst/>
            <a:gdLst/>
            <a:ahLst/>
            <a:cxnLst/>
            <a:rect l="l" t="t" r="r" b="b"/>
            <a:pathLst>
              <a:path w="3392804" h="10160">
                <a:moveTo>
                  <a:pt x="3392373" y="0"/>
                </a:moveTo>
                <a:lnTo>
                  <a:pt x="0" y="0"/>
                </a:lnTo>
                <a:lnTo>
                  <a:pt x="0" y="9841"/>
                </a:lnTo>
                <a:lnTo>
                  <a:pt x="3392373" y="9841"/>
                </a:lnTo>
                <a:lnTo>
                  <a:pt x="33923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622330" y="2711014"/>
            <a:ext cx="812165" cy="661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57225" algn="l"/>
              </a:tabLst>
            </a:pP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설</a:t>
            </a:r>
            <a:r>
              <a:rPr dirty="0" sz="120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	</a:t>
            </a: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립</a:t>
            </a:r>
            <a:endParaRPr sz="1200">
              <a:latin typeface="Hakgyoansim Santteutdotumthic M"/>
              <a:cs typeface="Hakgyoansim Santteutdotumthic M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200">
              <a:latin typeface="Hakgyoansim Santteutdotumthic M"/>
              <a:cs typeface="Hakgyoansim Santteutdotumthic M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대</a:t>
            </a:r>
            <a:r>
              <a:rPr dirty="0" sz="1200" spc="45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 </a:t>
            </a:r>
            <a:r>
              <a:rPr dirty="0" sz="120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표</a:t>
            </a:r>
            <a:r>
              <a:rPr dirty="0" sz="1200" spc="45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 </a:t>
            </a:r>
            <a:r>
              <a:rPr dirty="0" sz="120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이</a:t>
            </a:r>
            <a:r>
              <a:rPr dirty="0" sz="1200" spc="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사</a:t>
            </a:r>
            <a:endParaRPr sz="1200">
              <a:latin typeface="Hakgyoansim Santteutdotumthic M"/>
              <a:cs typeface="Hakgyoansim Santteutdotumthic M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650294" y="3208794"/>
            <a:ext cx="114935" cy="144145"/>
          </a:xfrm>
          <a:custGeom>
            <a:avLst/>
            <a:gdLst/>
            <a:ahLst/>
            <a:cxnLst/>
            <a:rect l="l" t="t" r="r" b="b"/>
            <a:pathLst>
              <a:path w="114934" h="144145">
                <a:moveTo>
                  <a:pt x="60731" y="88264"/>
                </a:moveTo>
                <a:lnTo>
                  <a:pt x="28244" y="91808"/>
                </a:lnTo>
                <a:lnTo>
                  <a:pt x="24828" y="91973"/>
                </a:lnTo>
                <a:lnTo>
                  <a:pt x="21869" y="92036"/>
                </a:lnTo>
                <a:lnTo>
                  <a:pt x="19354" y="92036"/>
                </a:lnTo>
                <a:lnTo>
                  <a:pt x="13055" y="92036"/>
                </a:lnTo>
                <a:lnTo>
                  <a:pt x="13055" y="22809"/>
                </a:lnTo>
                <a:lnTo>
                  <a:pt x="53022" y="22809"/>
                </a:lnTo>
                <a:lnTo>
                  <a:pt x="53022" y="10858"/>
                </a:lnTo>
                <a:lnTo>
                  <a:pt x="0" y="10858"/>
                </a:lnTo>
                <a:lnTo>
                  <a:pt x="0" y="104152"/>
                </a:lnTo>
                <a:lnTo>
                  <a:pt x="17932" y="104000"/>
                </a:lnTo>
                <a:lnTo>
                  <a:pt x="20548" y="103898"/>
                </a:lnTo>
                <a:lnTo>
                  <a:pt x="23596" y="103797"/>
                </a:lnTo>
                <a:lnTo>
                  <a:pt x="27063" y="103682"/>
                </a:lnTo>
                <a:lnTo>
                  <a:pt x="30530" y="103581"/>
                </a:lnTo>
                <a:lnTo>
                  <a:pt x="34162" y="103365"/>
                </a:lnTo>
                <a:lnTo>
                  <a:pt x="37998" y="103060"/>
                </a:lnTo>
                <a:lnTo>
                  <a:pt x="41821" y="102742"/>
                </a:lnTo>
                <a:lnTo>
                  <a:pt x="45681" y="102323"/>
                </a:lnTo>
                <a:lnTo>
                  <a:pt x="49568" y="101790"/>
                </a:lnTo>
                <a:lnTo>
                  <a:pt x="53441" y="101269"/>
                </a:lnTo>
                <a:lnTo>
                  <a:pt x="57162" y="100596"/>
                </a:lnTo>
                <a:lnTo>
                  <a:pt x="60731" y="99758"/>
                </a:lnTo>
                <a:lnTo>
                  <a:pt x="60731" y="88264"/>
                </a:lnTo>
                <a:close/>
              </a:path>
              <a:path w="114934" h="144145">
                <a:moveTo>
                  <a:pt x="114858" y="144119"/>
                </a:moveTo>
                <a:lnTo>
                  <a:pt x="114858" y="0"/>
                </a:lnTo>
                <a:lnTo>
                  <a:pt x="101955" y="0"/>
                </a:lnTo>
                <a:lnTo>
                  <a:pt x="101955" y="52552"/>
                </a:lnTo>
                <a:lnTo>
                  <a:pt x="86855" y="52552"/>
                </a:lnTo>
                <a:lnTo>
                  <a:pt x="86855" y="2514"/>
                </a:lnTo>
                <a:lnTo>
                  <a:pt x="74104" y="2514"/>
                </a:lnTo>
                <a:lnTo>
                  <a:pt x="74104" y="137515"/>
                </a:lnTo>
                <a:lnTo>
                  <a:pt x="86855" y="137515"/>
                </a:lnTo>
                <a:lnTo>
                  <a:pt x="86855" y="64503"/>
                </a:lnTo>
                <a:lnTo>
                  <a:pt x="101955" y="64503"/>
                </a:lnTo>
                <a:lnTo>
                  <a:pt x="101955" y="144119"/>
                </a:lnTo>
                <a:lnTo>
                  <a:pt x="114858" y="14411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3020" y="3216020"/>
            <a:ext cx="134721" cy="116293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1051187" y="3207359"/>
            <a:ext cx="121285" cy="147320"/>
            <a:chOff x="1051187" y="3207359"/>
            <a:chExt cx="121285" cy="147320"/>
          </a:xfrm>
        </p:grpSpPr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187" y="3218218"/>
              <a:ext cx="79171" cy="8185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157258" y="3208947"/>
              <a:ext cx="13335" cy="144145"/>
            </a:xfrm>
            <a:custGeom>
              <a:avLst/>
              <a:gdLst/>
              <a:ahLst/>
              <a:cxnLst/>
              <a:rect l="l" t="t" r="r" b="b"/>
              <a:pathLst>
                <a:path w="13334" h="144145">
                  <a:moveTo>
                    <a:pt x="13055" y="0"/>
                  </a:moveTo>
                  <a:lnTo>
                    <a:pt x="0" y="0"/>
                  </a:lnTo>
                  <a:lnTo>
                    <a:pt x="0" y="143814"/>
                  </a:lnTo>
                  <a:lnTo>
                    <a:pt x="13055" y="143814"/>
                  </a:lnTo>
                  <a:lnTo>
                    <a:pt x="13055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1249464" y="3208947"/>
            <a:ext cx="139065" cy="144145"/>
          </a:xfrm>
          <a:custGeom>
            <a:avLst/>
            <a:gdLst/>
            <a:ahLst/>
            <a:cxnLst/>
            <a:rect l="l" t="t" r="r" b="b"/>
            <a:pathLst>
              <a:path w="139065" h="144145">
                <a:moveTo>
                  <a:pt x="92671" y="97091"/>
                </a:moveTo>
                <a:lnTo>
                  <a:pt x="66154" y="77025"/>
                </a:lnTo>
                <a:lnTo>
                  <a:pt x="62115" y="72047"/>
                </a:lnTo>
                <a:lnTo>
                  <a:pt x="58737" y="66306"/>
                </a:lnTo>
                <a:lnTo>
                  <a:pt x="56006" y="59791"/>
                </a:lnTo>
                <a:lnTo>
                  <a:pt x="53276" y="53301"/>
                </a:lnTo>
                <a:lnTo>
                  <a:pt x="51917" y="46012"/>
                </a:lnTo>
                <a:lnTo>
                  <a:pt x="51917" y="37922"/>
                </a:lnTo>
                <a:lnTo>
                  <a:pt x="51917" y="8026"/>
                </a:lnTo>
                <a:lnTo>
                  <a:pt x="38074" y="8026"/>
                </a:lnTo>
                <a:lnTo>
                  <a:pt x="38074" y="38087"/>
                </a:lnTo>
                <a:lnTo>
                  <a:pt x="38074" y="46266"/>
                </a:lnTo>
                <a:lnTo>
                  <a:pt x="37020" y="53581"/>
                </a:lnTo>
                <a:lnTo>
                  <a:pt x="34924" y="60032"/>
                </a:lnTo>
                <a:lnTo>
                  <a:pt x="32829" y="66484"/>
                </a:lnTo>
                <a:lnTo>
                  <a:pt x="30022" y="72250"/>
                </a:lnTo>
                <a:lnTo>
                  <a:pt x="26504" y="77342"/>
                </a:lnTo>
                <a:lnTo>
                  <a:pt x="22986" y="82435"/>
                </a:lnTo>
                <a:lnTo>
                  <a:pt x="18922" y="86893"/>
                </a:lnTo>
                <a:lnTo>
                  <a:pt x="14312" y="90716"/>
                </a:lnTo>
                <a:lnTo>
                  <a:pt x="9690" y="94551"/>
                </a:lnTo>
                <a:lnTo>
                  <a:pt x="4927" y="97828"/>
                </a:lnTo>
                <a:lnTo>
                  <a:pt x="0" y="100545"/>
                </a:lnTo>
                <a:lnTo>
                  <a:pt x="10071" y="108889"/>
                </a:lnTo>
                <a:lnTo>
                  <a:pt x="13525" y="106997"/>
                </a:lnTo>
                <a:lnTo>
                  <a:pt x="17068" y="104774"/>
                </a:lnTo>
                <a:lnTo>
                  <a:pt x="20688" y="102196"/>
                </a:lnTo>
                <a:lnTo>
                  <a:pt x="24307" y="99631"/>
                </a:lnTo>
                <a:lnTo>
                  <a:pt x="27711" y="96646"/>
                </a:lnTo>
                <a:lnTo>
                  <a:pt x="30911" y="93230"/>
                </a:lnTo>
                <a:lnTo>
                  <a:pt x="34112" y="89827"/>
                </a:lnTo>
                <a:lnTo>
                  <a:pt x="36995" y="86017"/>
                </a:lnTo>
                <a:lnTo>
                  <a:pt x="39560" y="81826"/>
                </a:lnTo>
                <a:lnTo>
                  <a:pt x="42138" y="77635"/>
                </a:lnTo>
                <a:lnTo>
                  <a:pt x="44157" y="72961"/>
                </a:lnTo>
                <a:lnTo>
                  <a:pt x="45618" y="67817"/>
                </a:lnTo>
                <a:lnTo>
                  <a:pt x="47713" y="72859"/>
                </a:lnTo>
                <a:lnTo>
                  <a:pt x="50190" y="77368"/>
                </a:lnTo>
                <a:lnTo>
                  <a:pt x="53022" y="81356"/>
                </a:lnTo>
                <a:lnTo>
                  <a:pt x="55854" y="85343"/>
                </a:lnTo>
                <a:lnTo>
                  <a:pt x="72212" y="100152"/>
                </a:lnTo>
                <a:lnTo>
                  <a:pt x="75780" y="102412"/>
                </a:lnTo>
                <a:lnTo>
                  <a:pt x="79298" y="104266"/>
                </a:lnTo>
                <a:lnTo>
                  <a:pt x="82753" y="105740"/>
                </a:lnTo>
                <a:lnTo>
                  <a:pt x="92671" y="97091"/>
                </a:lnTo>
                <a:close/>
              </a:path>
              <a:path w="139065" h="144145">
                <a:moveTo>
                  <a:pt x="138925" y="65468"/>
                </a:moveTo>
                <a:lnTo>
                  <a:pt x="138925" y="53035"/>
                </a:lnTo>
                <a:lnTo>
                  <a:pt x="117220" y="53035"/>
                </a:lnTo>
                <a:lnTo>
                  <a:pt x="117220" y="0"/>
                </a:lnTo>
                <a:lnTo>
                  <a:pt x="104317" y="0"/>
                </a:lnTo>
                <a:lnTo>
                  <a:pt x="104317" y="143814"/>
                </a:lnTo>
                <a:lnTo>
                  <a:pt x="117220" y="143814"/>
                </a:lnTo>
                <a:lnTo>
                  <a:pt x="117220" y="65468"/>
                </a:lnTo>
                <a:lnTo>
                  <a:pt x="138925" y="6546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622330" y="3851245"/>
            <a:ext cx="79692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주요</a:t>
            </a:r>
            <a:r>
              <a:rPr dirty="0" sz="1200" spc="75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제품군</a:t>
            </a:r>
            <a:endParaRPr sz="1200">
              <a:latin typeface="Hakgyoansim Santteutdotumthic M"/>
              <a:cs typeface="Hakgyoansim Santteutdotumthic M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8483" y="3906735"/>
            <a:ext cx="276325" cy="141160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2430" y="3901236"/>
            <a:ext cx="420132" cy="146989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1760727" y="3157216"/>
            <a:ext cx="42735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25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이재영</a:t>
            </a:r>
            <a:endParaRPr sz="1200">
              <a:latin typeface="Hakgyoansim Santteutdotumthic L"/>
              <a:cs typeface="Hakgyoansim Santteutdotumthic 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387748" y="2420937"/>
            <a:ext cx="1285875" cy="1285875"/>
          </a:xfrm>
          <a:prstGeom prst="rect">
            <a:avLst/>
          </a:prstGeom>
          <a:solidFill>
            <a:srgbClr val="28ACB3">
              <a:alpha val="81999"/>
            </a:srgbClr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800" spc="-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-</a:t>
            </a:r>
            <a:r>
              <a:rPr dirty="0" sz="800" spc="-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본사</a:t>
            </a:r>
            <a:r>
              <a:rPr dirty="0" sz="800" spc="-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8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및</a:t>
            </a:r>
            <a:r>
              <a:rPr dirty="0" sz="800" spc="-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고객</a:t>
            </a:r>
            <a:r>
              <a:rPr dirty="0" sz="800" spc="-3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근접지역</a:t>
            </a:r>
            <a:endParaRPr sz="800">
              <a:latin typeface="Hakgyoansim Santteutdotumthic L"/>
              <a:cs typeface="Hakgyoansim Santteutdotumthic 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800">
              <a:latin typeface="Hakgyoansim Santteutdotumthic L"/>
              <a:cs typeface="Hakgyoansim Santteutdotumthic L"/>
            </a:endParaRPr>
          </a:p>
          <a:p>
            <a:pPr marL="91440">
              <a:lnSpc>
                <a:spcPct val="100000"/>
              </a:lnSpc>
            </a:pPr>
            <a:r>
              <a:rPr dirty="0" sz="800" spc="-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-</a:t>
            </a:r>
            <a:r>
              <a:rPr dirty="0" sz="800" spc="-55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이동통신</a:t>
            </a:r>
            <a:r>
              <a:rPr dirty="0" sz="800" spc="-3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80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및</a:t>
            </a:r>
            <a:r>
              <a:rPr dirty="0" sz="800" spc="-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방산영업본부</a:t>
            </a:r>
            <a:endParaRPr sz="800">
              <a:latin typeface="Hakgyoansim Santteutdotumthic L"/>
              <a:cs typeface="Hakgyoansim Santteutdotumthic 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00">
              <a:latin typeface="Hakgyoansim Santteutdotumthic L"/>
              <a:cs typeface="Hakgyoansim Santteutdotumthic 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800" spc="-4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-</a:t>
            </a:r>
            <a:r>
              <a:rPr dirty="0" sz="800" spc="-10">
                <a:solidFill>
                  <a:srgbClr val="FFFFFF"/>
                </a:solidFill>
                <a:latin typeface="Hakgyoansim Santteutdotumthic L"/>
                <a:cs typeface="Hakgyoansim Santteutdotumthic L"/>
              </a:rPr>
              <a:t>기업부설연구소</a:t>
            </a:r>
            <a:endParaRPr sz="800">
              <a:latin typeface="Hakgyoansim Santteutdotumthic L"/>
              <a:cs typeface="Hakgyoansim Santteutdotumthic L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617727" y="3469183"/>
            <a:ext cx="3392804" cy="10160"/>
          </a:xfrm>
          <a:custGeom>
            <a:avLst/>
            <a:gdLst/>
            <a:ahLst/>
            <a:cxnLst/>
            <a:rect l="l" t="t" r="r" b="b"/>
            <a:pathLst>
              <a:path w="3392804" h="10160">
                <a:moveTo>
                  <a:pt x="3392373" y="0"/>
                </a:moveTo>
                <a:lnTo>
                  <a:pt x="0" y="0"/>
                </a:lnTo>
                <a:lnTo>
                  <a:pt x="0" y="9841"/>
                </a:lnTo>
                <a:lnTo>
                  <a:pt x="3392373" y="9841"/>
                </a:lnTo>
                <a:lnTo>
                  <a:pt x="33923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1760727" y="3530748"/>
            <a:ext cx="2134870" cy="781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보안계량기</a:t>
            </a:r>
            <a:r>
              <a:rPr dirty="0" sz="1200" spc="-55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/</a:t>
            </a:r>
            <a:r>
              <a:rPr dirty="0" sz="1200" spc="-55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Wi-</a:t>
            </a: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SUN</a:t>
            </a:r>
            <a:r>
              <a:rPr dirty="0" sz="1200" spc="-55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Modem 이동통신,</a:t>
            </a:r>
            <a:r>
              <a:rPr dirty="0" sz="1200" spc="-6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방산</a:t>
            </a:r>
            <a:r>
              <a:rPr dirty="0" sz="1200" spc="-6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/</a:t>
            </a:r>
            <a:r>
              <a:rPr dirty="0" sz="1200" spc="-6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Modem</a:t>
            </a:r>
            <a:r>
              <a:rPr dirty="0" sz="1200" spc="-6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및</a:t>
            </a:r>
            <a:r>
              <a:rPr dirty="0" sz="1200" spc="-6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Cable </a:t>
            </a:r>
            <a:r>
              <a:rPr dirty="0" sz="120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계즉기</a:t>
            </a:r>
            <a:r>
              <a:rPr dirty="0" sz="1200" spc="-8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매각/매입/렌탈/수리 </a:t>
            </a:r>
            <a:r>
              <a:rPr dirty="0" sz="1200" spc="-2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외주생산</a:t>
            </a:r>
            <a:endParaRPr sz="1200">
              <a:latin typeface="Hakgyoansim Santteutdotumthic L"/>
              <a:cs typeface="Hakgyoansim Santteutdotumthic 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617727" y="4381361"/>
            <a:ext cx="3392804" cy="10160"/>
          </a:xfrm>
          <a:custGeom>
            <a:avLst/>
            <a:gdLst/>
            <a:ahLst/>
            <a:cxnLst/>
            <a:rect l="l" t="t" r="r" b="b"/>
            <a:pathLst>
              <a:path w="3392804" h="10160">
                <a:moveTo>
                  <a:pt x="3392373" y="0"/>
                </a:moveTo>
                <a:lnTo>
                  <a:pt x="0" y="0"/>
                </a:lnTo>
                <a:lnTo>
                  <a:pt x="0" y="9841"/>
                </a:lnTo>
                <a:lnTo>
                  <a:pt x="3392373" y="9841"/>
                </a:lnTo>
                <a:lnTo>
                  <a:pt x="33923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622330" y="4515620"/>
            <a:ext cx="16700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자</a:t>
            </a:r>
            <a:endParaRPr sz="1200">
              <a:latin typeface="Hakgyoansim Santteutdotumthic M"/>
              <a:cs typeface="Hakgyoansim Santteutdotumthic M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267441" y="4515620"/>
            <a:ext cx="16700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본</a:t>
            </a:r>
            <a:endParaRPr sz="1200">
              <a:latin typeface="Hakgyoansim Santteutdotumthic M"/>
              <a:cs typeface="Hakgyoansim Santteutdotumthic M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637399" y="4567339"/>
            <a:ext cx="137795" cy="144145"/>
          </a:xfrm>
          <a:custGeom>
            <a:avLst/>
            <a:gdLst/>
            <a:ahLst/>
            <a:cxnLst/>
            <a:rect l="l" t="t" r="r" b="b"/>
            <a:pathLst>
              <a:path w="137795" h="144145">
                <a:moveTo>
                  <a:pt x="92354" y="96926"/>
                </a:moveTo>
                <a:lnTo>
                  <a:pt x="88150" y="95351"/>
                </a:lnTo>
                <a:lnTo>
                  <a:pt x="83667" y="92951"/>
                </a:lnTo>
                <a:lnTo>
                  <a:pt x="78892" y="89687"/>
                </a:lnTo>
                <a:lnTo>
                  <a:pt x="74117" y="86436"/>
                </a:lnTo>
                <a:lnTo>
                  <a:pt x="69748" y="82397"/>
                </a:lnTo>
                <a:lnTo>
                  <a:pt x="65760" y="77571"/>
                </a:lnTo>
                <a:lnTo>
                  <a:pt x="61772" y="72745"/>
                </a:lnTo>
                <a:lnTo>
                  <a:pt x="58445" y="67106"/>
                </a:lnTo>
                <a:lnTo>
                  <a:pt x="55765" y="60667"/>
                </a:lnTo>
                <a:lnTo>
                  <a:pt x="53098" y="54203"/>
                </a:lnTo>
                <a:lnTo>
                  <a:pt x="51752" y="46939"/>
                </a:lnTo>
                <a:lnTo>
                  <a:pt x="51752" y="38874"/>
                </a:lnTo>
                <a:lnTo>
                  <a:pt x="51752" y="22974"/>
                </a:lnTo>
                <a:lnTo>
                  <a:pt x="82905" y="22821"/>
                </a:lnTo>
                <a:lnTo>
                  <a:pt x="82905" y="10541"/>
                </a:lnTo>
                <a:lnTo>
                  <a:pt x="8331" y="10541"/>
                </a:lnTo>
                <a:lnTo>
                  <a:pt x="8331" y="22974"/>
                </a:lnTo>
                <a:lnTo>
                  <a:pt x="37909" y="22974"/>
                </a:lnTo>
                <a:lnTo>
                  <a:pt x="37909" y="39027"/>
                </a:lnTo>
                <a:lnTo>
                  <a:pt x="37909" y="47104"/>
                </a:lnTo>
                <a:lnTo>
                  <a:pt x="36855" y="54368"/>
                </a:lnTo>
                <a:lnTo>
                  <a:pt x="34759" y="60820"/>
                </a:lnTo>
                <a:lnTo>
                  <a:pt x="32664" y="67271"/>
                </a:lnTo>
                <a:lnTo>
                  <a:pt x="4914" y="97929"/>
                </a:lnTo>
                <a:lnTo>
                  <a:pt x="0" y="100545"/>
                </a:lnTo>
                <a:lnTo>
                  <a:pt x="8966" y="109194"/>
                </a:lnTo>
                <a:lnTo>
                  <a:pt x="39090" y="82130"/>
                </a:lnTo>
                <a:lnTo>
                  <a:pt x="41655" y="77939"/>
                </a:lnTo>
                <a:lnTo>
                  <a:pt x="43726" y="73329"/>
                </a:lnTo>
                <a:lnTo>
                  <a:pt x="45300" y="68287"/>
                </a:lnTo>
                <a:lnTo>
                  <a:pt x="47294" y="73228"/>
                </a:lnTo>
                <a:lnTo>
                  <a:pt x="61988" y="92202"/>
                </a:lnTo>
                <a:lnTo>
                  <a:pt x="65341" y="95250"/>
                </a:lnTo>
                <a:lnTo>
                  <a:pt x="68846" y="97904"/>
                </a:lnTo>
                <a:lnTo>
                  <a:pt x="72529" y="100152"/>
                </a:lnTo>
                <a:lnTo>
                  <a:pt x="76199" y="102412"/>
                </a:lnTo>
                <a:lnTo>
                  <a:pt x="79768" y="104267"/>
                </a:lnTo>
                <a:lnTo>
                  <a:pt x="83223" y="105740"/>
                </a:lnTo>
                <a:lnTo>
                  <a:pt x="92354" y="96926"/>
                </a:lnTo>
                <a:close/>
              </a:path>
              <a:path w="137795" h="144145">
                <a:moveTo>
                  <a:pt x="137350" y="65455"/>
                </a:moveTo>
                <a:lnTo>
                  <a:pt x="137350" y="53022"/>
                </a:lnTo>
                <a:lnTo>
                  <a:pt x="115633" y="53022"/>
                </a:lnTo>
                <a:lnTo>
                  <a:pt x="115633" y="0"/>
                </a:lnTo>
                <a:lnTo>
                  <a:pt x="102730" y="0"/>
                </a:lnTo>
                <a:lnTo>
                  <a:pt x="102730" y="143814"/>
                </a:lnTo>
                <a:lnTo>
                  <a:pt x="115633" y="143814"/>
                </a:lnTo>
                <a:lnTo>
                  <a:pt x="115633" y="65455"/>
                </a:lnTo>
                <a:lnTo>
                  <a:pt x="137350" y="6545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285163" y="4571110"/>
            <a:ext cx="132080" cy="137160"/>
          </a:xfrm>
          <a:custGeom>
            <a:avLst/>
            <a:gdLst/>
            <a:ahLst/>
            <a:cxnLst/>
            <a:rect l="l" t="t" r="r" b="b"/>
            <a:pathLst>
              <a:path w="132080" h="137160">
                <a:moveTo>
                  <a:pt x="110299" y="55549"/>
                </a:moveTo>
                <a:lnTo>
                  <a:pt x="110299" y="0"/>
                </a:lnTo>
                <a:lnTo>
                  <a:pt x="97396" y="0"/>
                </a:lnTo>
                <a:lnTo>
                  <a:pt x="97396" y="18097"/>
                </a:lnTo>
                <a:lnTo>
                  <a:pt x="35877" y="18097"/>
                </a:lnTo>
                <a:lnTo>
                  <a:pt x="35877" y="0"/>
                </a:lnTo>
                <a:lnTo>
                  <a:pt x="22974" y="0"/>
                </a:lnTo>
                <a:lnTo>
                  <a:pt x="22974" y="55702"/>
                </a:lnTo>
                <a:lnTo>
                  <a:pt x="59626" y="55702"/>
                </a:lnTo>
                <a:lnTo>
                  <a:pt x="59626" y="70650"/>
                </a:lnTo>
                <a:lnTo>
                  <a:pt x="0" y="70650"/>
                </a:lnTo>
                <a:lnTo>
                  <a:pt x="0" y="82461"/>
                </a:lnTo>
                <a:lnTo>
                  <a:pt x="131533" y="82295"/>
                </a:lnTo>
                <a:lnTo>
                  <a:pt x="131533" y="70650"/>
                </a:lnTo>
                <a:lnTo>
                  <a:pt x="72847" y="70650"/>
                </a:lnTo>
                <a:lnTo>
                  <a:pt x="72847" y="55702"/>
                </a:lnTo>
                <a:lnTo>
                  <a:pt x="110299" y="55549"/>
                </a:lnTo>
                <a:close/>
              </a:path>
              <a:path w="132080" h="137160">
                <a:moveTo>
                  <a:pt x="97396" y="43903"/>
                </a:moveTo>
                <a:lnTo>
                  <a:pt x="35877" y="43903"/>
                </a:lnTo>
                <a:lnTo>
                  <a:pt x="35877" y="29425"/>
                </a:lnTo>
                <a:lnTo>
                  <a:pt x="97396" y="29425"/>
                </a:lnTo>
                <a:lnTo>
                  <a:pt x="97396" y="43903"/>
                </a:lnTo>
                <a:close/>
              </a:path>
              <a:path w="132080" h="137160">
                <a:moveTo>
                  <a:pt x="116281" y="137045"/>
                </a:moveTo>
                <a:lnTo>
                  <a:pt x="116281" y="124942"/>
                </a:lnTo>
                <a:lnTo>
                  <a:pt x="36029" y="124942"/>
                </a:lnTo>
                <a:lnTo>
                  <a:pt x="36029" y="93002"/>
                </a:lnTo>
                <a:lnTo>
                  <a:pt x="23126" y="93002"/>
                </a:lnTo>
                <a:lnTo>
                  <a:pt x="23126" y="137045"/>
                </a:lnTo>
                <a:lnTo>
                  <a:pt x="116281" y="13704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1760727" y="4515620"/>
            <a:ext cx="1074420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785">
                <a:solidFill>
                  <a:srgbClr val="231F20"/>
                </a:solidFill>
                <a:latin typeface="Arial"/>
                <a:cs typeface="Arial"/>
              </a:rPr>
              <a:t>\</a:t>
            </a:r>
            <a:r>
              <a:rPr dirty="0" sz="1200" spc="5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100,000,000</a:t>
            </a:r>
            <a:endParaRPr sz="1200">
              <a:latin typeface="Hakgyoansim Santteutdotumthic L"/>
              <a:cs typeface="Hakgyoansim Santteutdotumthic L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617727" y="4827576"/>
            <a:ext cx="3392804" cy="10160"/>
          </a:xfrm>
          <a:custGeom>
            <a:avLst/>
            <a:gdLst/>
            <a:ahLst/>
            <a:cxnLst/>
            <a:rect l="l" t="t" r="r" b="b"/>
            <a:pathLst>
              <a:path w="3392804" h="10160">
                <a:moveTo>
                  <a:pt x="3392373" y="0"/>
                </a:moveTo>
                <a:lnTo>
                  <a:pt x="0" y="0"/>
                </a:lnTo>
                <a:lnTo>
                  <a:pt x="0" y="9841"/>
                </a:lnTo>
                <a:lnTo>
                  <a:pt x="3392373" y="9841"/>
                </a:lnTo>
                <a:lnTo>
                  <a:pt x="33923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622330" y="4962419"/>
            <a:ext cx="16700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자</a:t>
            </a:r>
            <a:endParaRPr sz="1200">
              <a:latin typeface="Hakgyoansim Santteutdotumthic M"/>
              <a:cs typeface="Hakgyoansim Santteutdotumthic M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267441" y="4962419"/>
            <a:ext cx="16700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231F20"/>
                </a:solidFill>
                <a:latin typeface="Hakgyoansim Santteutdotumthic M"/>
                <a:cs typeface="Hakgyoansim Santteutdotumthic M"/>
              </a:rPr>
              <a:t>산</a:t>
            </a:r>
            <a:endParaRPr sz="1200">
              <a:latin typeface="Hakgyoansim Santteutdotumthic M"/>
              <a:cs typeface="Hakgyoansim Santteutdotumthic M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637399" y="5014124"/>
            <a:ext cx="137795" cy="144145"/>
          </a:xfrm>
          <a:custGeom>
            <a:avLst/>
            <a:gdLst/>
            <a:ahLst/>
            <a:cxnLst/>
            <a:rect l="l" t="t" r="r" b="b"/>
            <a:pathLst>
              <a:path w="137795" h="144145">
                <a:moveTo>
                  <a:pt x="92354" y="96926"/>
                </a:moveTo>
                <a:lnTo>
                  <a:pt x="88150" y="95351"/>
                </a:lnTo>
                <a:lnTo>
                  <a:pt x="83667" y="92951"/>
                </a:lnTo>
                <a:lnTo>
                  <a:pt x="78892" y="89687"/>
                </a:lnTo>
                <a:lnTo>
                  <a:pt x="74117" y="86436"/>
                </a:lnTo>
                <a:lnTo>
                  <a:pt x="69748" y="82397"/>
                </a:lnTo>
                <a:lnTo>
                  <a:pt x="65760" y="77571"/>
                </a:lnTo>
                <a:lnTo>
                  <a:pt x="61772" y="72745"/>
                </a:lnTo>
                <a:lnTo>
                  <a:pt x="58445" y="67106"/>
                </a:lnTo>
                <a:lnTo>
                  <a:pt x="55765" y="60667"/>
                </a:lnTo>
                <a:lnTo>
                  <a:pt x="53098" y="54203"/>
                </a:lnTo>
                <a:lnTo>
                  <a:pt x="51752" y="46939"/>
                </a:lnTo>
                <a:lnTo>
                  <a:pt x="51752" y="38874"/>
                </a:lnTo>
                <a:lnTo>
                  <a:pt x="51752" y="22974"/>
                </a:lnTo>
                <a:lnTo>
                  <a:pt x="82905" y="22821"/>
                </a:lnTo>
                <a:lnTo>
                  <a:pt x="82905" y="10540"/>
                </a:lnTo>
                <a:lnTo>
                  <a:pt x="8331" y="10540"/>
                </a:lnTo>
                <a:lnTo>
                  <a:pt x="8331" y="22974"/>
                </a:lnTo>
                <a:lnTo>
                  <a:pt x="37909" y="22974"/>
                </a:lnTo>
                <a:lnTo>
                  <a:pt x="37909" y="39027"/>
                </a:lnTo>
                <a:lnTo>
                  <a:pt x="37909" y="47104"/>
                </a:lnTo>
                <a:lnTo>
                  <a:pt x="36855" y="54368"/>
                </a:lnTo>
                <a:lnTo>
                  <a:pt x="34759" y="60820"/>
                </a:lnTo>
                <a:lnTo>
                  <a:pt x="32664" y="67271"/>
                </a:lnTo>
                <a:lnTo>
                  <a:pt x="4914" y="97929"/>
                </a:lnTo>
                <a:lnTo>
                  <a:pt x="0" y="100545"/>
                </a:lnTo>
                <a:lnTo>
                  <a:pt x="8966" y="109194"/>
                </a:lnTo>
                <a:lnTo>
                  <a:pt x="39090" y="82130"/>
                </a:lnTo>
                <a:lnTo>
                  <a:pt x="41655" y="77939"/>
                </a:lnTo>
                <a:lnTo>
                  <a:pt x="43726" y="73329"/>
                </a:lnTo>
                <a:lnTo>
                  <a:pt x="45300" y="68287"/>
                </a:lnTo>
                <a:lnTo>
                  <a:pt x="47294" y="73228"/>
                </a:lnTo>
                <a:lnTo>
                  <a:pt x="61988" y="92201"/>
                </a:lnTo>
                <a:lnTo>
                  <a:pt x="65341" y="95249"/>
                </a:lnTo>
                <a:lnTo>
                  <a:pt x="68846" y="97904"/>
                </a:lnTo>
                <a:lnTo>
                  <a:pt x="72529" y="100152"/>
                </a:lnTo>
                <a:lnTo>
                  <a:pt x="76199" y="102412"/>
                </a:lnTo>
                <a:lnTo>
                  <a:pt x="79768" y="104266"/>
                </a:lnTo>
                <a:lnTo>
                  <a:pt x="83223" y="105740"/>
                </a:lnTo>
                <a:lnTo>
                  <a:pt x="92354" y="96926"/>
                </a:lnTo>
                <a:close/>
              </a:path>
              <a:path w="137795" h="144145">
                <a:moveTo>
                  <a:pt x="137350" y="65455"/>
                </a:moveTo>
                <a:lnTo>
                  <a:pt x="137350" y="53022"/>
                </a:lnTo>
                <a:lnTo>
                  <a:pt x="115633" y="53022"/>
                </a:lnTo>
                <a:lnTo>
                  <a:pt x="115633" y="0"/>
                </a:lnTo>
                <a:lnTo>
                  <a:pt x="102730" y="0"/>
                </a:lnTo>
                <a:lnTo>
                  <a:pt x="102730" y="143814"/>
                </a:lnTo>
                <a:lnTo>
                  <a:pt x="115633" y="143814"/>
                </a:lnTo>
                <a:lnTo>
                  <a:pt x="115633" y="65455"/>
                </a:lnTo>
                <a:lnTo>
                  <a:pt x="137350" y="6545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2" name="object 6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1531" y="5012550"/>
            <a:ext cx="140385" cy="143992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1760727" y="4962419"/>
            <a:ext cx="118935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785">
                <a:solidFill>
                  <a:srgbClr val="231F20"/>
                </a:solidFill>
                <a:latin typeface="Arial"/>
                <a:cs typeface="Arial"/>
              </a:rPr>
              <a:t>\</a:t>
            </a:r>
            <a:r>
              <a:rPr dirty="0" sz="1200" spc="5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Hakgyoansim Santteutdotumthic L"/>
                <a:cs typeface="Hakgyoansim Santteutdotumthic L"/>
              </a:rPr>
              <a:t>1,500,000,000</a:t>
            </a:r>
            <a:endParaRPr sz="1200">
              <a:latin typeface="Hakgyoansim Santteutdotumthic L"/>
              <a:cs typeface="Hakgyoansim Santteutdotumthic L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617727" y="5274374"/>
            <a:ext cx="3392804" cy="10160"/>
          </a:xfrm>
          <a:custGeom>
            <a:avLst/>
            <a:gdLst/>
            <a:ahLst/>
            <a:cxnLst/>
            <a:rect l="l" t="t" r="r" b="b"/>
            <a:pathLst>
              <a:path w="3392804" h="10160">
                <a:moveTo>
                  <a:pt x="3392373" y="0"/>
                </a:moveTo>
                <a:lnTo>
                  <a:pt x="0" y="0"/>
                </a:lnTo>
                <a:lnTo>
                  <a:pt x="0" y="9841"/>
                </a:lnTo>
                <a:lnTo>
                  <a:pt x="3392373" y="9841"/>
                </a:lnTo>
                <a:lnTo>
                  <a:pt x="33923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1849932" y="5643549"/>
            <a:ext cx="928369" cy="264160"/>
          </a:xfrm>
          <a:prstGeom prst="rect">
            <a:avLst/>
          </a:prstGeom>
          <a:solidFill>
            <a:srgbClr val="28ACB3"/>
          </a:solidFill>
        </p:spPr>
        <p:txBody>
          <a:bodyPr wrap="square" lIns="0" tIns="4064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320"/>
              </a:spcBef>
            </a:pPr>
            <a:r>
              <a:rPr dirty="0" sz="1200" spc="155">
                <a:solidFill>
                  <a:srgbClr val="FFFFFF"/>
                </a:solidFill>
                <a:latin typeface="Apple SD Gothic Neo Light"/>
                <a:cs typeface="Apple SD Gothic Neo Light"/>
              </a:rPr>
              <a:t>소</a:t>
            </a:r>
            <a:r>
              <a:rPr dirty="0" sz="12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Apple SD Gothic Neo Light"/>
                <a:cs typeface="Apple SD Gothic Neo Light"/>
              </a:rPr>
              <a:t>재</a:t>
            </a:r>
            <a:r>
              <a:rPr dirty="0" sz="1200" spc="8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200" spc="105">
                <a:solidFill>
                  <a:srgbClr val="FFFFFF"/>
                </a:solidFill>
                <a:latin typeface="Apple SD Gothic Neo Light"/>
                <a:cs typeface="Apple SD Gothic Neo Light"/>
              </a:rPr>
              <a:t>지</a:t>
            </a:r>
            <a:endParaRPr sz="1200">
              <a:latin typeface="Apple SD Gothic Neo Light"/>
              <a:cs typeface="Apple SD Gothic Ne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6486" y="3308998"/>
            <a:ext cx="35369" cy="1704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059449" y="2258911"/>
            <a:ext cx="4474845" cy="4322445"/>
            <a:chOff x="6059449" y="2258911"/>
            <a:chExt cx="4474845" cy="43224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2074" y="4106901"/>
              <a:ext cx="477279" cy="2655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9449" y="2258911"/>
              <a:ext cx="4474336" cy="432196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3938" y="3399688"/>
            <a:ext cx="21018" cy="734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38067" y="5998273"/>
            <a:ext cx="86080" cy="798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74924" y="6237223"/>
            <a:ext cx="53505" cy="7682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90457" y="6144754"/>
            <a:ext cx="83045" cy="5563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60000" y="6290690"/>
            <a:ext cx="46194" cy="9229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82913" y="6403644"/>
            <a:ext cx="61175" cy="2938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08058" y="6129325"/>
            <a:ext cx="179755" cy="6167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76944" y="5817221"/>
            <a:ext cx="82511" cy="19916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00401" y="6060935"/>
            <a:ext cx="118071" cy="2788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1045" y="6048260"/>
            <a:ext cx="36791" cy="2227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12376" y="6066117"/>
            <a:ext cx="32651" cy="2476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45091" y="5960084"/>
            <a:ext cx="59486" cy="3351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25949" y="4129951"/>
            <a:ext cx="98513" cy="10026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11173" y="4572291"/>
            <a:ext cx="531671" cy="88773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4520368" y="2075789"/>
            <a:ext cx="4222750" cy="1585595"/>
            <a:chOff x="4520368" y="2075789"/>
            <a:chExt cx="4222750" cy="1585595"/>
          </a:xfrm>
        </p:grpSpPr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79678" y="2392110"/>
              <a:ext cx="1862960" cy="8966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0368" y="2075789"/>
              <a:ext cx="2333287" cy="158537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7823" y="3616782"/>
              <a:ext cx="9601" cy="12064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3329825" y="3141243"/>
            <a:ext cx="2338070" cy="1310005"/>
            <a:chOff x="3329825" y="3141243"/>
            <a:chExt cx="2338070" cy="1310005"/>
          </a:xfrm>
        </p:grpSpPr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29825" y="3141243"/>
              <a:ext cx="1178839" cy="82905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2088" y="3207105"/>
              <a:ext cx="1865300" cy="1243723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3827393" y="2975126"/>
            <a:ext cx="3582670" cy="2518410"/>
            <a:chOff x="3827393" y="2975126"/>
            <a:chExt cx="3582670" cy="2518410"/>
          </a:xfrm>
        </p:grpSpPr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74642" y="4836274"/>
              <a:ext cx="613880" cy="3912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7393" y="3984942"/>
              <a:ext cx="1448082" cy="100965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51857" y="2975126"/>
              <a:ext cx="2357754" cy="2517889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8852523" y="5269560"/>
            <a:ext cx="269240" cy="370840"/>
            <a:chOff x="8852523" y="5269560"/>
            <a:chExt cx="269240" cy="370840"/>
          </a:xfrm>
        </p:grpSpPr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52523" y="5269560"/>
              <a:ext cx="268716" cy="37067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44636" y="5324436"/>
              <a:ext cx="72058" cy="98018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7428595" y="4906071"/>
            <a:ext cx="4635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Thailand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185873" y="4544984"/>
            <a:ext cx="5003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Myanmar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644597" y="3620627"/>
            <a:ext cx="318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China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632100" y="5621639"/>
            <a:ext cx="4654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Malaysia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279703" y="4552096"/>
            <a:ext cx="2667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India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671525" y="4041150"/>
            <a:ext cx="1123950" cy="27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Pakistan</a:t>
            </a:r>
            <a:endParaRPr sz="800">
              <a:latin typeface="Nanum Gothic"/>
              <a:cs typeface="Nanum Gothic"/>
            </a:endParaRPr>
          </a:p>
          <a:p>
            <a:pPr marL="822325">
              <a:lnSpc>
                <a:spcPct val="100000"/>
              </a:lnSpc>
              <a:spcBef>
                <a:spcPts val="25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Nepal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412343" y="3747627"/>
            <a:ext cx="6432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Afghanistan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794717" y="3909070"/>
            <a:ext cx="2133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231F20"/>
                </a:solidFill>
                <a:latin typeface="Nanum Gothic"/>
                <a:cs typeface="Nanum Gothic"/>
              </a:rPr>
              <a:t>Iran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105462" y="4450801"/>
            <a:ext cx="6680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231F20"/>
                </a:solidFill>
                <a:latin typeface="Nanum Gothic"/>
                <a:cs typeface="Nanum Gothic"/>
              </a:rPr>
              <a:t>Saudi</a:t>
            </a:r>
            <a:r>
              <a:rPr dirty="0" sz="800" spc="1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Arabia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386488" y="4921920"/>
            <a:ext cx="3733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Yemen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846634" y="4601372"/>
            <a:ext cx="3251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231F20"/>
                </a:solidFill>
                <a:latin typeface="Nanum Gothic"/>
                <a:cs typeface="Nanum Gothic"/>
              </a:rPr>
              <a:t>Oman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949710" y="3641557"/>
            <a:ext cx="435609" cy="30607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800" spc="40">
                <a:solidFill>
                  <a:srgbClr val="231F20"/>
                </a:solidFill>
                <a:latin typeface="Nanum Gothic"/>
                <a:cs typeface="Nanum Gothic"/>
              </a:rPr>
              <a:t>Syria</a:t>
            </a:r>
            <a:endParaRPr sz="800">
              <a:latin typeface="Nanum Gothic"/>
              <a:cs typeface="Nanum Gothic"/>
            </a:endParaRPr>
          </a:p>
          <a:p>
            <a:pPr marL="233045">
              <a:lnSpc>
                <a:spcPct val="100000"/>
              </a:lnSpc>
              <a:spcBef>
                <a:spcPts val="145"/>
              </a:spcBef>
            </a:pPr>
            <a:r>
              <a:rPr dirty="0" sz="800" spc="-20">
                <a:solidFill>
                  <a:srgbClr val="231F20"/>
                </a:solidFill>
                <a:latin typeface="Nanum Gothic"/>
                <a:cs typeface="Nanum Gothic"/>
              </a:rPr>
              <a:t>Iraq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622354" y="3399342"/>
            <a:ext cx="3689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Turkey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559659" y="2749306"/>
            <a:ext cx="4940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Mongolia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387553" y="2671480"/>
            <a:ext cx="6076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Kazakhstan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821234" y="3160583"/>
            <a:ext cx="16040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31F20"/>
                </a:solidFill>
                <a:latin typeface="Nanum Gothic"/>
                <a:cs typeface="Nanum Gothic"/>
              </a:rPr>
              <a:t>Uzbekistan</a:t>
            </a:r>
            <a:r>
              <a:rPr dirty="0" sz="800" spc="350">
                <a:solidFill>
                  <a:srgbClr val="231F20"/>
                </a:solidFill>
                <a:latin typeface="Nanum Gothic"/>
                <a:cs typeface="Nanum Gothic"/>
              </a:rPr>
              <a:t>  </a:t>
            </a:r>
            <a:r>
              <a:rPr dirty="0" baseline="-20833" sz="1200" spc="-15">
                <a:solidFill>
                  <a:srgbClr val="231F20"/>
                </a:solidFill>
                <a:latin typeface="Nanum Gothic"/>
                <a:cs typeface="Nanum Gothic"/>
              </a:rPr>
              <a:t>Kyrgystan</a:t>
            </a:r>
            <a:endParaRPr baseline="-20833" sz="1200">
              <a:latin typeface="Nanum Gothic"/>
              <a:cs typeface="Nanum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Nanum Gothic"/>
              <a:cs typeface="Nanum Gothic"/>
            </a:endParaRPr>
          </a:p>
          <a:p>
            <a:pPr marL="38100">
              <a:lnSpc>
                <a:spcPct val="100000"/>
              </a:lnSpc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Turkmenistan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884422" y="3608639"/>
            <a:ext cx="6438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231F20"/>
                </a:solidFill>
                <a:latin typeface="Nanum Gothic"/>
                <a:cs typeface="Nanum Gothic"/>
              </a:rPr>
              <a:t>South</a:t>
            </a:r>
            <a:r>
              <a:rPr dirty="0" sz="800" spc="114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Korea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942590" y="5049022"/>
            <a:ext cx="1598930" cy="24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3780">
              <a:lnSpc>
                <a:spcPts val="844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Philippines</a:t>
            </a:r>
            <a:endParaRPr sz="800">
              <a:latin typeface="Nanum Gothic"/>
              <a:cs typeface="Nanum Gothic"/>
            </a:endParaRPr>
          </a:p>
          <a:p>
            <a:pPr marL="12700">
              <a:lnSpc>
                <a:spcPts val="844"/>
              </a:lnSpc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Vietnam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9870237" y="3513845"/>
            <a:ext cx="318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Japan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818371" y="5650189"/>
            <a:ext cx="5168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231F20"/>
                </a:solidFill>
                <a:latin typeface="Nanum Gothic"/>
                <a:cs typeface="Nanum Gothic"/>
              </a:rPr>
              <a:t>Indonesia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5823647" y="715954"/>
            <a:ext cx="2328545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195">
                <a:solidFill>
                  <a:srgbClr val="231F20"/>
                </a:solidFill>
              </a:rPr>
              <a:t>Asia</a:t>
            </a:r>
            <a:r>
              <a:rPr dirty="0" sz="3850" spc="-130">
                <a:solidFill>
                  <a:srgbClr val="231F20"/>
                </a:solidFill>
              </a:rPr>
              <a:t> </a:t>
            </a:r>
            <a:r>
              <a:rPr dirty="0" sz="3850" spc="190">
                <a:solidFill>
                  <a:srgbClr val="231F20"/>
                </a:solidFill>
              </a:rPr>
              <a:t>Map</a:t>
            </a:r>
            <a:endParaRPr sz="3850"/>
          </a:p>
        </p:txBody>
      </p:sp>
      <p:grpSp>
        <p:nvGrpSpPr>
          <p:cNvPr id="55" name="object 55" descr=""/>
          <p:cNvGrpSpPr/>
          <p:nvPr/>
        </p:nvGrpSpPr>
        <p:grpSpPr>
          <a:xfrm>
            <a:off x="-190" y="4127"/>
            <a:ext cx="3167380" cy="7556500"/>
            <a:chOff x="-190" y="4127"/>
            <a:chExt cx="3167380" cy="7556500"/>
          </a:xfrm>
        </p:grpSpPr>
        <p:sp>
          <p:nvSpPr>
            <p:cNvPr id="56" name="object 56" descr=""/>
            <p:cNvSpPr/>
            <p:nvPr/>
          </p:nvSpPr>
          <p:spPr>
            <a:xfrm>
              <a:off x="-190" y="4127"/>
              <a:ext cx="3167380" cy="7556500"/>
            </a:xfrm>
            <a:custGeom>
              <a:avLst/>
              <a:gdLst/>
              <a:ahLst/>
              <a:cxnLst/>
              <a:rect l="l" t="t" r="r" b="b"/>
              <a:pathLst>
                <a:path w="3167380" h="7556500">
                  <a:moveTo>
                    <a:pt x="3167202" y="0"/>
                  </a:moveTo>
                  <a:lnTo>
                    <a:pt x="0" y="0"/>
                  </a:lnTo>
                  <a:lnTo>
                    <a:pt x="0" y="7555877"/>
                  </a:lnTo>
                  <a:lnTo>
                    <a:pt x="3167202" y="7555877"/>
                  </a:lnTo>
                  <a:lnTo>
                    <a:pt x="3167202" y="0"/>
                  </a:lnTo>
                  <a:close/>
                </a:path>
              </a:pathLst>
            </a:custGeom>
            <a:solidFill>
              <a:srgbClr val="28AC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-190" y="383590"/>
              <a:ext cx="1835391" cy="29347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15414" y="1022095"/>
              <a:ext cx="138937" cy="235559"/>
            </a:xfrm>
            <a:prstGeom prst="rect">
              <a:avLst/>
            </a:prstGeom>
          </p:spPr>
        </p:pic>
      </p:grpSp>
      <p:pic>
        <p:nvPicPr>
          <p:cNvPr id="59" name="object 5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157931" y="3444747"/>
            <a:ext cx="104267" cy="176784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242719" y="4463516"/>
            <a:ext cx="104267" cy="176784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411417" y="5334063"/>
            <a:ext cx="104266" cy="176784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380924" y="1029210"/>
            <a:ext cx="9772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LOCATION</a:t>
            </a:r>
            <a:endParaRPr sz="1400">
              <a:latin typeface="NanumSquare Neo OTF ExtraBold"/>
              <a:cs typeface="NanumSquare Neo OTF ExtraBold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80924" y="1661467"/>
            <a:ext cx="2292350" cy="60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KOREA</a:t>
            </a:r>
            <a:endParaRPr sz="1400">
              <a:latin typeface="NanumSquare Neo OTF ExtraBold"/>
              <a:cs typeface="NanumSquare Neo OTF ExtraBold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HQ</a:t>
            </a:r>
            <a:r>
              <a:rPr dirty="0" sz="1200" spc="3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:</a:t>
            </a:r>
            <a:r>
              <a:rPr dirty="0" sz="1200" spc="3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Gwangmyeong-</a:t>
            </a:r>
            <a:r>
              <a:rPr dirty="0" sz="1200" spc="-1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si,Korea </a:t>
            </a:r>
            <a:r>
              <a:rPr dirty="0" sz="1200" spc="-4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FACTORY</a:t>
            </a:r>
            <a:r>
              <a:rPr dirty="0" sz="1200" spc="-2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:</a:t>
            </a:r>
            <a:r>
              <a:rPr dirty="0" sz="1200" spc="-15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Gunpo,</a:t>
            </a:r>
            <a:r>
              <a:rPr dirty="0" sz="1200" spc="-15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Korea</a:t>
            </a:r>
            <a:endParaRPr sz="1200">
              <a:latin typeface="NanumSquare Neo OTF ExtraBold"/>
              <a:cs typeface="NanumSquare Neo OTF ExtraBold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80924" y="2546591"/>
            <a:ext cx="258889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CHINA</a:t>
            </a:r>
            <a:r>
              <a:rPr dirty="0" sz="1400" spc="-5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BRANCH</a:t>
            </a:r>
            <a:endParaRPr sz="1400">
              <a:latin typeface="NanumSquare Neo OTF ExtraBold"/>
              <a:cs typeface="NanumSquare Neo OTF ExtraBold"/>
            </a:endParaRPr>
          </a:p>
          <a:p>
            <a:pPr marL="12700">
              <a:lnSpc>
                <a:spcPts val="1420"/>
              </a:lnSpc>
            </a:pP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Dongguan, Guangdong </a:t>
            </a:r>
            <a:r>
              <a:rPr dirty="0" sz="1200" spc="-1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Province</a:t>
            </a:r>
            <a:endParaRPr sz="1200">
              <a:latin typeface="NanumSquare Neo OTF ExtraBold"/>
              <a:cs typeface="NanumSquare Neo OTF ExtraBold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80924" y="3257008"/>
            <a:ext cx="206438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SOUTH</a:t>
            </a:r>
            <a:r>
              <a:rPr dirty="0" sz="1400" spc="-3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ASIA</a:t>
            </a:r>
            <a:r>
              <a:rPr dirty="0" sz="1400" spc="-3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BRANCH</a:t>
            </a:r>
            <a:endParaRPr sz="1400">
              <a:latin typeface="NanumSquare Neo OTF ExtraBold"/>
              <a:cs typeface="NanumSquare Neo OTF ExtraBold"/>
            </a:endParaRPr>
          </a:p>
          <a:p>
            <a:pPr marL="12700">
              <a:lnSpc>
                <a:spcPts val="1420"/>
              </a:lnSpc>
            </a:pP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Colombo,</a:t>
            </a:r>
            <a:r>
              <a:rPr dirty="0" sz="1200" spc="-2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Sri</a:t>
            </a:r>
            <a:r>
              <a:rPr dirty="0" sz="1200" spc="-20" b="1">
                <a:solidFill>
                  <a:srgbClr val="FFFFFF"/>
                </a:solidFill>
                <a:latin typeface="NanumSquare Neo OTF ExtraBold"/>
                <a:cs typeface="NanumSquare Neo OTF ExtraBold"/>
              </a:rPr>
              <a:t> Lanka</a:t>
            </a:r>
            <a:endParaRPr sz="1200">
              <a:latin typeface="NanumSquare Neo OTF ExtraBold"/>
              <a:cs typeface="NanumSquare Neo OTF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623" y="0"/>
            <a:ext cx="10683875" cy="1513205"/>
          </a:xfrm>
          <a:custGeom>
            <a:avLst/>
            <a:gdLst/>
            <a:ahLst/>
            <a:cxnLst/>
            <a:rect l="l" t="t" r="r" b="b"/>
            <a:pathLst>
              <a:path w="10683875" h="1513205">
                <a:moveTo>
                  <a:pt x="10683379" y="0"/>
                </a:moveTo>
                <a:lnTo>
                  <a:pt x="0" y="0"/>
                </a:lnTo>
                <a:lnTo>
                  <a:pt x="0" y="1512798"/>
                </a:lnTo>
                <a:lnTo>
                  <a:pt x="10683379" y="1512798"/>
                </a:lnTo>
                <a:lnTo>
                  <a:pt x="10683379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83685" y="3411588"/>
            <a:ext cx="13887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0">
                <a:solidFill>
                  <a:srgbClr val="FFF200"/>
                </a:solidFill>
                <a:latin typeface="Nanum Gothic"/>
                <a:cs typeface="Nanum Gothic"/>
              </a:rPr>
              <a:t>11월</a:t>
            </a:r>
            <a:r>
              <a:rPr dirty="0" sz="900" spc="65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(주)엔에스텔레콤</a:t>
            </a:r>
            <a:r>
              <a:rPr dirty="0" sz="900" spc="-6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설립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29631" y="4861255"/>
            <a:ext cx="1630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5월</a:t>
            </a:r>
            <a:r>
              <a:rPr dirty="0" sz="900" spc="260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연구개발전담부서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인증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획득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76367" y="5098198"/>
            <a:ext cx="2418715" cy="382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5월</a:t>
            </a:r>
            <a:r>
              <a:rPr dirty="0" sz="900" spc="375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한전</a:t>
            </a:r>
            <a:r>
              <a:rPr dirty="0" sz="9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보안계량기용</a:t>
            </a:r>
            <a:r>
              <a:rPr dirty="0" sz="9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Nanum Gothic"/>
                <a:cs typeface="Nanum Gothic"/>
              </a:rPr>
              <a:t>Wi-</a:t>
            </a:r>
            <a:r>
              <a:rPr dirty="0" sz="900" spc="65">
                <a:solidFill>
                  <a:srgbClr val="231F20"/>
                </a:solidFill>
                <a:latin typeface="Nanum Gothic"/>
                <a:cs typeface="Nanum Gothic"/>
              </a:rPr>
              <a:t>SUN</a:t>
            </a:r>
            <a:r>
              <a:rPr dirty="0" sz="9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Modem</a:t>
            </a:r>
            <a:r>
              <a:rPr dirty="0" sz="9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개발</a:t>
            </a:r>
            <a:endParaRPr sz="900">
              <a:latin typeface="Nanum Gothic"/>
              <a:cs typeface="Nanum Gothic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12월</a:t>
            </a:r>
            <a:r>
              <a:rPr dirty="0" sz="900" spc="270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Nanum Gothic"/>
                <a:cs typeface="Nanum Gothic"/>
              </a:rPr>
              <a:t>Wi-</a:t>
            </a:r>
            <a:r>
              <a:rPr dirty="0" sz="900" spc="65">
                <a:solidFill>
                  <a:srgbClr val="231F20"/>
                </a:solidFill>
                <a:latin typeface="Nanum Gothic"/>
                <a:cs typeface="Nanum Gothic"/>
              </a:rPr>
              <a:t>SUN</a:t>
            </a:r>
            <a:r>
              <a:rPr dirty="0" sz="9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Modem</a:t>
            </a:r>
            <a:r>
              <a:rPr dirty="0" sz="9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KC인증</a:t>
            </a:r>
            <a:r>
              <a:rPr dirty="0" sz="9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획득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19797" y="3165957"/>
            <a:ext cx="19354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7월</a:t>
            </a:r>
            <a:r>
              <a:rPr dirty="0" sz="900" spc="370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Nanum Gothic"/>
                <a:cs typeface="Nanum Gothic"/>
              </a:rPr>
              <a:t>Wi-</a:t>
            </a:r>
            <a:r>
              <a:rPr dirty="0" sz="900" spc="65">
                <a:solidFill>
                  <a:srgbClr val="231F20"/>
                </a:solidFill>
                <a:latin typeface="Nanum Gothic"/>
                <a:cs typeface="Nanum Gothic"/>
              </a:rPr>
              <a:t>SUN</a:t>
            </a:r>
            <a:r>
              <a:rPr dirty="0" sz="9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Modem</a:t>
            </a:r>
            <a:r>
              <a:rPr dirty="0" sz="9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초도</a:t>
            </a:r>
            <a:r>
              <a:rPr dirty="0" sz="9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납품</a:t>
            </a:r>
            <a:r>
              <a:rPr dirty="0" sz="9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완료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92023" y="3415588"/>
            <a:ext cx="15532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solidFill>
                  <a:srgbClr val="FFF200"/>
                </a:solidFill>
                <a:latin typeface="Nanum Gothic"/>
                <a:cs typeface="Nanum Gothic"/>
              </a:rPr>
              <a:t>11월</a:t>
            </a:r>
            <a:r>
              <a:rPr dirty="0" sz="900" spc="140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기업부설연구소</a:t>
            </a:r>
            <a:r>
              <a:rPr dirty="0" sz="900" spc="-6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인증</a:t>
            </a:r>
            <a:r>
              <a:rPr dirty="0" sz="900" spc="-6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획득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55325" y="3410788"/>
            <a:ext cx="2148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00"/>
                </a:solidFill>
                <a:latin typeface="Nanum Gothic"/>
                <a:cs typeface="Nanum Gothic"/>
              </a:rPr>
              <a:t>4월</a:t>
            </a:r>
            <a:r>
              <a:rPr dirty="0" sz="900" spc="190">
                <a:solidFill>
                  <a:srgbClr val="FFFF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화웨이</a:t>
            </a:r>
            <a:r>
              <a:rPr dirty="0" sz="900" spc="-40">
                <a:solidFill>
                  <a:srgbClr val="231F20"/>
                </a:solidFill>
                <a:latin typeface="ヒラギノ明朝 ProN W3"/>
                <a:cs typeface="ヒラギノ明朝 ProN W3"/>
              </a:rPr>
              <a:t>社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글로벌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골드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파트너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인증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획득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77960" y="4842281"/>
            <a:ext cx="3368040" cy="618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3월</a:t>
            </a:r>
            <a:r>
              <a:rPr dirty="0" sz="900" spc="440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Nanum Gothic"/>
                <a:cs typeface="Nanum Gothic"/>
              </a:rPr>
              <a:t>Wi-</a:t>
            </a:r>
            <a:r>
              <a:rPr dirty="0" sz="900" spc="65">
                <a:solidFill>
                  <a:srgbClr val="231F20"/>
                </a:solidFill>
                <a:latin typeface="Nanum Gothic"/>
                <a:cs typeface="Nanum Gothic"/>
              </a:rPr>
              <a:t>SUN</a:t>
            </a:r>
            <a:r>
              <a:rPr dirty="0" sz="9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Modem</a:t>
            </a:r>
            <a:r>
              <a:rPr dirty="0" sz="9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Revision</a:t>
            </a:r>
            <a:r>
              <a:rPr dirty="0" sz="9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개발완료</a:t>
            </a:r>
            <a:r>
              <a:rPr dirty="0" sz="9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및</a:t>
            </a:r>
            <a:r>
              <a:rPr dirty="0" sz="9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KC인증</a:t>
            </a:r>
            <a:r>
              <a:rPr dirty="0" sz="9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획득</a:t>
            </a:r>
            <a:endParaRPr sz="900">
              <a:latin typeface="Nanum Gothic"/>
              <a:cs typeface="Nanum Gothic"/>
            </a:endParaRPr>
          </a:p>
          <a:p>
            <a:pPr marL="18415">
              <a:lnSpc>
                <a:spcPct val="100000"/>
              </a:lnSpc>
              <a:spcBef>
                <a:spcPts val="685"/>
              </a:spcBef>
            </a:pPr>
            <a:r>
              <a:rPr dirty="0" sz="900" spc="10">
                <a:solidFill>
                  <a:srgbClr val="FFF200"/>
                </a:solidFill>
                <a:latin typeface="Nanum Gothic"/>
                <a:cs typeface="Nanum Gothic"/>
              </a:rPr>
              <a:t>4월</a:t>
            </a:r>
            <a:r>
              <a:rPr dirty="0" sz="900" spc="395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Nanum Gothic"/>
                <a:cs typeface="Nanum Gothic"/>
              </a:rPr>
              <a:t>ISO9001:2015</a:t>
            </a:r>
            <a:r>
              <a:rPr dirty="0" sz="900" spc="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Nanum Gothic"/>
                <a:cs typeface="Nanum Gothic"/>
              </a:rPr>
              <a:t>인증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획득</a:t>
            </a:r>
            <a:endParaRPr sz="900">
              <a:latin typeface="Nanum Gothic"/>
              <a:cs typeface="Nanum Gothic"/>
            </a:endParaRPr>
          </a:p>
          <a:p>
            <a:pPr marL="18415">
              <a:lnSpc>
                <a:spcPct val="100000"/>
              </a:lnSpc>
              <a:spcBef>
                <a:spcPts val="74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4월</a:t>
            </a:r>
            <a:r>
              <a:rPr dirty="0" sz="900" spc="225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군포공장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지점등록(군포시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당정동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Nanum Gothic"/>
                <a:cs typeface="Nanum Gothic"/>
              </a:rPr>
              <a:t>1128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신라테크노빌</a:t>
            </a:r>
            <a:r>
              <a:rPr dirty="0" sz="900" spc="-2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가동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5층)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35441" y="5539854"/>
            <a:ext cx="2731770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4월</a:t>
            </a:r>
            <a:r>
              <a:rPr dirty="0" sz="900" spc="175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통신장비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제조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전문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OEM·ODM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공장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증축</a:t>
            </a:r>
            <a:r>
              <a:rPr dirty="0" sz="900" spc="-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및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 가동</a:t>
            </a:r>
            <a:endParaRPr sz="900">
              <a:latin typeface="Nanum Gothic"/>
              <a:cs typeface="Nanum Gothic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900">
                <a:solidFill>
                  <a:srgbClr val="FFF200"/>
                </a:solidFill>
                <a:latin typeface="Nanum Gothic"/>
                <a:cs typeface="Nanum Gothic"/>
              </a:rPr>
              <a:t>10월</a:t>
            </a:r>
            <a:r>
              <a:rPr dirty="0" sz="900" spc="140">
                <a:solidFill>
                  <a:srgbClr val="FFF20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벤처기업확인서</a:t>
            </a:r>
            <a:r>
              <a:rPr dirty="0" sz="9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>
                <a:solidFill>
                  <a:srgbClr val="231F20"/>
                </a:solidFill>
                <a:latin typeface="Nanum Gothic"/>
                <a:cs typeface="Nanum Gothic"/>
              </a:rPr>
              <a:t>인증</a:t>
            </a:r>
            <a:r>
              <a:rPr dirty="0" sz="9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Nanum Gothic"/>
                <a:cs typeface="Nanum Gothic"/>
              </a:rPr>
              <a:t>획득</a:t>
            </a:r>
            <a:endParaRPr sz="900">
              <a:latin typeface="Nanum Gothic"/>
              <a:cs typeface="Nanum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72722" y="255611"/>
            <a:ext cx="945515" cy="607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800" spc="-25">
                <a:solidFill>
                  <a:srgbClr val="FFFFFF"/>
                </a:solidFill>
                <a:latin typeface="Nanum Gothic"/>
                <a:cs typeface="Nanum Gothic"/>
              </a:rPr>
              <a:t>연혁</a:t>
            </a:r>
            <a:endParaRPr sz="3800">
              <a:latin typeface="Nanum Gothic"/>
              <a:cs typeface="Nanum Gothic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463"/>
            <a:ext cx="1835391" cy="29347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98905" y="897514"/>
            <a:ext cx="93027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80"/>
              <a:t>HISTORY</a:t>
            </a:r>
            <a:endParaRPr sz="1550"/>
          </a:p>
        </p:txBody>
      </p:sp>
      <p:sp>
        <p:nvSpPr>
          <p:cNvPr id="14" name="object 14" descr=""/>
          <p:cNvSpPr txBox="1"/>
          <p:nvPr/>
        </p:nvSpPr>
        <p:spPr>
          <a:xfrm>
            <a:off x="590388" y="4224976"/>
            <a:ext cx="4813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solidFill>
                  <a:srgbClr val="7BCED7"/>
                </a:solidFill>
                <a:latin typeface="Nanum Gothic"/>
                <a:cs typeface="Nanum Gothic"/>
              </a:rPr>
              <a:t>2021</a:t>
            </a:r>
            <a:endParaRPr sz="1400">
              <a:latin typeface="Nanum Gothic"/>
              <a:cs typeface="Nanum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50911" y="4224976"/>
            <a:ext cx="5175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90">
                <a:solidFill>
                  <a:srgbClr val="7BCED7"/>
                </a:solidFill>
                <a:latin typeface="Nanum Gothic"/>
                <a:cs typeface="Nanum Gothic"/>
              </a:rPr>
              <a:t>2022</a:t>
            </a:r>
            <a:endParaRPr sz="1400">
              <a:latin typeface="Nanum Gothic"/>
              <a:cs typeface="Nanum Gothic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46064" y="4224976"/>
            <a:ext cx="5207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95">
                <a:solidFill>
                  <a:srgbClr val="7BCED7"/>
                </a:solidFill>
                <a:latin typeface="Nanum Gothic"/>
                <a:cs typeface="Nanum Gothic"/>
              </a:rPr>
              <a:t>2023</a:t>
            </a:r>
            <a:endParaRPr sz="1400">
              <a:latin typeface="Nanum Gothic"/>
              <a:cs typeface="Nanum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26118" y="4224976"/>
            <a:ext cx="518159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90">
                <a:solidFill>
                  <a:srgbClr val="7BCED7"/>
                </a:solidFill>
                <a:latin typeface="Nanum Gothic"/>
                <a:cs typeface="Nanum Gothic"/>
              </a:rPr>
              <a:t>2024</a:t>
            </a:r>
            <a:endParaRPr sz="1400">
              <a:latin typeface="Nanum Gothic"/>
              <a:cs typeface="Nanum Gothic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15391" y="4224976"/>
            <a:ext cx="5175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90">
                <a:solidFill>
                  <a:srgbClr val="7BCED7"/>
                </a:solidFill>
                <a:latin typeface="Nanum Gothic"/>
                <a:cs typeface="Nanum Gothic"/>
              </a:rPr>
              <a:t>2025</a:t>
            </a:r>
            <a:endParaRPr sz="1400">
              <a:latin typeface="Nanum Gothic"/>
              <a:cs typeface="Nanum Gothic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94233" y="665340"/>
            <a:ext cx="10104120" cy="6619875"/>
            <a:chOff x="294233" y="665340"/>
            <a:chExt cx="10104120" cy="6619875"/>
          </a:xfrm>
        </p:grpSpPr>
        <p:sp>
          <p:nvSpPr>
            <p:cNvPr id="20" name="object 20" descr=""/>
            <p:cNvSpPr/>
            <p:nvPr/>
          </p:nvSpPr>
          <p:spPr>
            <a:xfrm>
              <a:off x="300583" y="671690"/>
              <a:ext cx="10091420" cy="6607175"/>
            </a:xfrm>
            <a:custGeom>
              <a:avLst/>
              <a:gdLst/>
              <a:ahLst/>
              <a:cxnLst/>
              <a:rect l="l" t="t" r="r" b="b"/>
              <a:pathLst>
                <a:path w="10091420" h="6607175">
                  <a:moveTo>
                    <a:pt x="10090823" y="0"/>
                  </a:moveTo>
                  <a:lnTo>
                    <a:pt x="10090823" y="6606641"/>
                  </a:lnTo>
                  <a:lnTo>
                    <a:pt x="0" y="66066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4664" y="4101249"/>
              <a:ext cx="9491345" cy="87630"/>
            </a:xfrm>
            <a:custGeom>
              <a:avLst/>
              <a:gdLst/>
              <a:ahLst/>
              <a:cxnLst/>
              <a:rect l="l" t="t" r="r" b="b"/>
              <a:pathLst>
                <a:path w="9491345" h="87629">
                  <a:moveTo>
                    <a:pt x="9447745" y="0"/>
                  </a:moveTo>
                  <a:lnTo>
                    <a:pt x="43548" y="0"/>
                  </a:lnTo>
                  <a:lnTo>
                    <a:pt x="26596" y="3421"/>
                  </a:lnTo>
                  <a:lnTo>
                    <a:pt x="12753" y="12753"/>
                  </a:lnTo>
                  <a:lnTo>
                    <a:pt x="3421" y="26596"/>
                  </a:lnTo>
                  <a:lnTo>
                    <a:pt x="0" y="43548"/>
                  </a:lnTo>
                  <a:lnTo>
                    <a:pt x="3421" y="60502"/>
                  </a:lnTo>
                  <a:lnTo>
                    <a:pt x="12753" y="74348"/>
                  </a:lnTo>
                  <a:lnTo>
                    <a:pt x="26596" y="83685"/>
                  </a:lnTo>
                  <a:lnTo>
                    <a:pt x="43548" y="87109"/>
                  </a:lnTo>
                  <a:lnTo>
                    <a:pt x="9447745" y="87109"/>
                  </a:lnTo>
                  <a:lnTo>
                    <a:pt x="9464698" y="83685"/>
                  </a:lnTo>
                  <a:lnTo>
                    <a:pt x="9478540" y="74348"/>
                  </a:lnTo>
                  <a:lnTo>
                    <a:pt x="9487872" y="60502"/>
                  </a:lnTo>
                  <a:lnTo>
                    <a:pt x="9491294" y="43548"/>
                  </a:lnTo>
                  <a:lnTo>
                    <a:pt x="9487872" y="26596"/>
                  </a:lnTo>
                  <a:lnTo>
                    <a:pt x="9478540" y="12753"/>
                  </a:lnTo>
                  <a:lnTo>
                    <a:pt x="9464698" y="3421"/>
                  </a:lnTo>
                  <a:lnTo>
                    <a:pt x="9447745" y="0"/>
                  </a:lnTo>
                  <a:close/>
                </a:path>
              </a:pathLst>
            </a:custGeom>
            <a:solidFill>
              <a:srgbClr val="28AC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337" y="4066616"/>
              <a:ext cx="156362" cy="15636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7125" y="4066616"/>
              <a:ext cx="156362" cy="15636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5971" y="4066616"/>
              <a:ext cx="156375" cy="15636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722" y="4066616"/>
              <a:ext cx="156362" cy="15636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1503" y="4066616"/>
              <a:ext cx="156375" cy="15636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02246" y="3037293"/>
              <a:ext cx="7198995" cy="3002915"/>
            </a:xfrm>
            <a:custGeom>
              <a:avLst/>
              <a:gdLst/>
              <a:ahLst/>
              <a:cxnLst/>
              <a:rect l="l" t="t" r="r" b="b"/>
              <a:pathLst>
                <a:path w="7198995" h="3002915">
                  <a:moveTo>
                    <a:pt x="57289" y="307619"/>
                  </a:moveTo>
                  <a:lnTo>
                    <a:pt x="55041" y="296468"/>
                  </a:lnTo>
                  <a:lnTo>
                    <a:pt x="48895" y="287375"/>
                  </a:lnTo>
                  <a:lnTo>
                    <a:pt x="39801" y="281241"/>
                  </a:lnTo>
                  <a:lnTo>
                    <a:pt x="28651" y="278980"/>
                  </a:lnTo>
                  <a:lnTo>
                    <a:pt x="17500" y="281241"/>
                  </a:lnTo>
                  <a:lnTo>
                    <a:pt x="8394" y="287375"/>
                  </a:lnTo>
                  <a:lnTo>
                    <a:pt x="2247" y="296468"/>
                  </a:lnTo>
                  <a:lnTo>
                    <a:pt x="0" y="307619"/>
                  </a:lnTo>
                  <a:lnTo>
                    <a:pt x="2247" y="318770"/>
                  </a:lnTo>
                  <a:lnTo>
                    <a:pt x="8394" y="327875"/>
                  </a:lnTo>
                  <a:lnTo>
                    <a:pt x="17500" y="334010"/>
                  </a:lnTo>
                  <a:lnTo>
                    <a:pt x="19761" y="334467"/>
                  </a:lnTo>
                  <a:lnTo>
                    <a:pt x="19761" y="1074915"/>
                  </a:lnTo>
                  <a:lnTo>
                    <a:pt x="42138" y="1074915"/>
                  </a:lnTo>
                  <a:lnTo>
                    <a:pt x="42138" y="332435"/>
                  </a:lnTo>
                  <a:lnTo>
                    <a:pt x="48895" y="327875"/>
                  </a:lnTo>
                  <a:lnTo>
                    <a:pt x="55041" y="318770"/>
                  </a:lnTo>
                  <a:lnTo>
                    <a:pt x="57289" y="307619"/>
                  </a:lnTo>
                  <a:close/>
                </a:path>
                <a:path w="7198995" h="3002915">
                  <a:moveTo>
                    <a:pt x="1836089" y="2510866"/>
                  </a:moveTo>
                  <a:lnTo>
                    <a:pt x="1833829" y="2499715"/>
                  </a:lnTo>
                  <a:lnTo>
                    <a:pt x="1827695" y="2490622"/>
                  </a:lnTo>
                  <a:lnTo>
                    <a:pt x="1818589" y="2484488"/>
                  </a:lnTo>
                  <a:lnTo>
                    <a:pt x="1816341" y="2484043"/>
                  </a:lnTo>
                  <a:lnTo>
                    <a:pt x="1816341" y="1465656"/>
                  </a:lnTo>
                  <a:lnTo>
                    <a:pt x="1793963" y="1465656"/>
                  </a:lnTo>
                  <a:lnTo>
                    <a:pt x="1793963" y="2486063"/>
                  </a:lnTo>
                  <a:lnTo>
                    <a:pt x="1787182" y="2490622"/>
                  </a:lnTo>
                  <a:lnTo>
                    <a:pt x="1781048" y="2499715"/>
                  </a:lnTo>
                  <a:lnTo>
                    <a:pt x="1778800" y="2510866"/>
                  </a:lnTo>
                  <a:lnTo>
                    <a:pt x="1781048" y="2522016"/>
                  </a:lnTo>
                  <a:lnTo>
                    <a:pt x="1787182" y="2531122"/>
                  </a:lnTo>
                  <a:lnTo>
                    <a:pt x="1796288" y="2537256"/>
                  </a:lnTo>
                  <a:lnTo>
                    <a:pt x="1807438" y="2539504"/>
                  </a:lnTo>
                  <a:lnTo>
                    <a:pt x="1818589" y="2537256"/>
                  </a:lnTo>
                  <a:lnTo>
                    <a:pt x="1827695" y="2531122"/>
                  </a:lnTo>
                  <a:lnTo>
                    <a:pt x="1833829" y="2522016"/>
                  </a:lnTo>
                  <a:lnTo>
                    <a:pt x="1836089" y="2510866"/>
                  </a:lnTo>
                  <a:close/>
                </a:path>
                <a:path w="7198995" h="3002915">
                  <a:moveTo>
                    <a:pt x="3632911" y="28638"/>
                  </a:moveTo>
                  <a:lnTo>
                    <a:pt x="3630650" y="17487"/>
                  </a:lnTo>
                  <a:lnTo>
                    <a:pt x="3624516" y="8394"/>
                  </a:lnTo>
                  <a:lnTo>
                    <a:pt x="3615410" y="2260"/>
                  </a:lnTo>
                  <a:lnTo>
                    <a:pt x="3604272" y="0"/>
                  </a:lnTo>
                  <a:lnTo>
                    <a:pt x="3593109" y="2260"/>
                  </a:lnTo>
                  <a:lnTo>
                    <a:pt x="3584003" y="8394"/>
                  </a:lnTo>
                  <a:lnTo>
                    <a:pt x="3577869" y="17487"/>
                  </a:lnTo>
                  <a:lnTo>
                    <a:pt x="3575621" y="28638"/>
                  </a:lnTo>
                  <a:lnTo>
                    <a:pt x="3577869" y="39789"/>
                  </a:lnTo>
                  <a:lnTo>
                    <a:pt x="3584003" y="48895"/>
                  </a:lnTo>
                  <a:lnTo>
                    <a:pt x="3593109" y="55029"/>
                  </a:lnTo>
                  <a:lnTo>
                    <a:pt x="3595370" y="55486"/>
                  </a:lnTo>
                  <a:lnTo>
                    <a:pt x="3595370" y="1074915"/>
                  </a:lnTo>
                  <a:lnTo>
                    <a:pt x="3617747" y="1074915"/>
                  </a:lnTo>
                  <a:lnTo>
                    <a:pt x="3617747" y="53467"/>
                  </a:lnTo>
                  <a:lnTo>
                    <a:pt x="3624516" y="48895"/>
                  </a:lnTo>
                  <a:lnTo>
                    <a:pt x="3630650" y="39789"/>
                  </a:lnTo>
                  <a:lnTo>
                    <a:pt x="3632911" y="28638"/>
                  </a:lnTo>
                  <a:close/>
                </a:path>
                <a:path w="7198995" h="3002915">
                  <a:moveTo>
                    <a:pt x="5411698" y="2973959"/>
                  </a:moveTo>
                  <a:lnTo>
                    <a:pt x="5409438" y="2962808"/>
                  </a:lnTo>
                  <a:lnTo>
                    <a:pt x="5403304" y="2953715"/>
                  </a:lnTo>
                  <a:lnTo>
                    <a:pt x="5394198" y="2947581"/>
                  </a:lnTo>
                  <a:lnTo>
                    <a:pt x="5391950" y="2947136"/>
                  </a:lnTo>
                  <a:lnTo>
                    <a:pt x="5391950" y="1465199"/>
                  </a:lnTo>
                  <a:lnTo>
                    <a:pt x="5369572" y="1465199"/>
                  </a:lnTo>
                  <a:lnTo>
                    <a:pt x="5369572" y="2949156"/>
                  </a:lnTo>
                  <a:lnTo>
                    <a:pt x="5362791" y="2953715"/>
                  </a:lnTo>
                  <a:lnTo>
                    <a:pt x="5356657" y="2962808"/>
                  </a:lnTo>
                  <a:lnTo>
                    <a:pt x="5354409" y="2973959"/>
                  </a:lnTo>
                  <a:lnTo>
                    <a:pt x="5356657" y="2985109"/>
                  </a:lnTo>
                  <a:lnTo>
                    <a:pt x="5362791" y="2994215"/>
                  </a:lnTo>
                  <a:lnTo>
                    <a:pt x="5371897" y="3000349"/>
                  </a:lnTo>
                  <a:lnTo>
                    <a:pt x="5383047" y="3002597"/>
                  </a:lnTo>
                  <a:lnTo>
                    <a:pt x="5394198" y="3000349"/>
                  </a:lnTo>
                  <a:lnTo>
                    <a:pt x="5403304" y="2994215"/>
                  </a:lnTo>
                  <a:lnTo>
                    <a:pt x="5409438" y="2985109"/>
                  </a:lnTo>
                  <a:lnTo>
                    <a:pt x="5411698" y="2973959"/>
                  </a:lnTo>
                  <a:close/>
                </a:path>
                <a:path w="7198995" h="3002915">
                  <a:moveTo>
                    <a:pt x="7198588" y="311111"/>
                  </a:moveTo>
                  <a:lnTo>
                    <a:pt x="7196328" y="299961"/>
                  </a:lnTo>
                  <a:lnTo>
                    <a:pt x="7190194" y="290868"/>
                  </a:lnTo>
                  <a:lnTo>
                    <a:pt x="7181088" y="284734"/>
                  </a:lnTo>
                  <a:lnTo>
                    <a:pt x="7169950" y="282473"/>
                  </a:lnTo>
                  <a:lnTo>
                    <a:pt x="7158787" y="284734"/>
                  </a:lnTo>
                  <a:lnTo>
                    <a:pt x="7149681" y="290868"/>
                  </a:lnTo>
                  <a:lnTo>
                    <a:pt x="7143547" y="299961"/>
                  </a:lnTo>
                  <a:lnTo>
                    <a:pt x="7141299" y="311111"/>
                  </a:lnTo>
                  <a:lnTo>
                    <a:pt x="7143547" y="322262"/>
                  </a:lnTo>
                  <a:lnTo>
                    <a:pt x="7149681" y="331368"/>
                  </a:lnTo>
                  <a:lnTo>
                    <a:pt x="7158787" y="337502"/>
                  </a:lnTo>
                  <a:lnTo>
                    <a:pt x="7161047" y="337959"/>
                  </a:lnTo>
                  <a:lnTo>
                    <a:pt x="7161047" y="1074902"/>
                  </a:lnTo>
                  <a:lnTo>
                    <a:pt x="7183425" y="1074902"/>
                  </a:lnTo>
                  <a:lnTo>
                    <a:pt x="7183425" y="335940"/>
                  </a:lnTo>
                  <a:lnTo>
                    <a:pt x="7190194" y="331368"/>
                  </a:lnTo>
                  <a:lnTo>
                    <a:pt x="7196328" y="322262"/>
                  </a:lnTo>
                  <a:lnTo>
                    <a:pt x="7198588" y="311111"/>
                  </a:lnTo>
                  <a:close/>
                </a:path>
              </a:pathLst>
            </a:custGeom>
            <a:solidFill>
              <a:srgbClr val="28ACB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89099" y="3653725"/>
            <a:ext cx="1627505" cy="600710"/>
          </a:xfrm>
          <a:custGeom>
            <a:avLst/>
            <a:gdLst/>
            <a:ahLst/>
            <a:cxnLst/>
            <a:rect l="l" t="t" r="r" b="b"/>
            <a:pathLst>
              <a:path w="1627504" h="600710">
                <a:moveTo>
                  <a:pt x="1519072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492442"/>
                </a:lnTo>
                <a:lnTo>
                  <a:pt x="8493" y="534513"/>
                </a:lnTo>
                <a:lnTo>
                  <a:pt x="31656" y="568871"/>
                </a:lnTo>
                <a:lnTo>
                  <a:pt x="66013" y="592037"/>
                </a:lnTo>
                <a:lnTo>
                  <a:pt x="108089" y="600532"/>
                </a:lnTo>
                <a:lnTo>
                  <a:pt x="1519072" y="600532"/>
                </a:lnTo>
                <a:lnTo>
                  <a:pt x="1561141" y="592037"/>
                </a:lnTo>
                <a:lnTo>
                  <a:pt x="1595494" y="568871"/>
                </a:lnTo>
                <a:lnTo>
                  <a:pt x="1618656" y="534513"/>
                </a:lnTo>
                <a:lnTo>
                  <a:pt x="1627149" y="492442"/>
                </a:lnTo>
                <a:lnTo>
                  <a:pt x="1627149" y="108089"/>
                </a:lnTo>
                <a:lnTo>
                  <a:pt x="1618656" y="66013"/>
                </a:lnTo>
                <a:lnTo>
                  <a:pt x="1595494" y="31656"/>
                </a:lnTo>
                <a:lnTo>
                  <a:pt x="1561141" y="8493"/>
                </a:lnTo>
                <a:lnTo>
                  <a:pt x="1519072" y="0"/>
                </a:lnTo>
                <a:close/>
              </a:path>
            </a:pathLst>
          </a:custGeom>
          <a:solidFill>
            <a:srgbClr val="91D5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394530" y="3653725"/>
            <a:ext cx="1627505" cy="600710"/>
          </a:xfrm>
          <a:custGeom>
            <a:avLst/>
            <a:gdLst/>
            <a:ahLst/>
            <a:cxnLst/>
            <a:rect l="l" t="t" r="r" b="b"/>
            <a:pathLst>
              <a:path w="1627504" h="600710">
                <a:moveTo>
                  <a:pt x="1519072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492442"/>
                </a:lnTo>
                <a:lnTo>
                  <a:pt x="8493" y="534513"/>
                </a:lnTo>
                <a:lnTo>
                  <a:pt x="31656" y="568871"/>
                </a:lnTo>
                <a:lnTo>
                  <a:pt x="66013" y="592037"/>
                </a:lnTo>
                <a:lnTo>
                  <a:pt x="108089" y="600532"/>
                </a:lnTo>
                <a:lnTo>
                  <a:pt x="1519072" y="600532"/>
                </a:lnTo>
                <a:lnTo>
                  <a:pt x="1561143" y="592037"/>
                </a:lnTo>
                <a:lnTo>
                  <a:pt x="1595501" y="568871"/>
                </a:lnTo>
                <a:lnTo>
                  <a:pt x="1618666" y="534513"/>
                </a:lnTo>
                <a:lnTo>
                  <a:pt x="1627162" y="492442"/>
                </a:lnTo>
                <a:lnTo>
                  <a:pt x="1627162" y="108089"/>
                </a:lnTo>
                <a:lnTo>
                  <a:pt x="1618666" y="66013"/>
                </a:lnTo>
                <a:lnTo>
                  <a:pt x="1595501" y="31656"/>
                </a:lnTo>
                <a:lnTo>
                  <a:pt x="1561143" y="8493"/>
                </a:lnTo>
                <a:lnTo>
                  <a:pt x="1519072" y="0"/>
                </a:lnTo>
                <a:close/>
              </a:path>
            </a:pathLst>
          </a:custGeom>
          <a:solidFill>
            <a:srgbClr val="91D5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19842" y="3653725"/>
            <a:ext cx="1627505" cy="600710"/>
          </a:xfrm>
          <a:custGeom>
            <a:avLst/>
            <a:gdLst/>
            <a:ahLst/>
            <a:cxnLst/>
            <a:rect l="l" t="t" r="r" b="b"/>
            <a:pathLst>
              <a:path w="1627505" h="600710">
                <a:moveTo>
                  <a:pt x="1519072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492442"/>
                </a:lnTo>
                <a:lnTo>
                  <a:pt x="8493" y="534513"/>
                </a:lnTo>
                <a:lnTo>
                  <a:pt x="31656" y="568871"/>
                </a:lnTo>
                <a:lnTo>
                  <a:pt x="66013" y="592037"/>
                </a:lnTo>
                <a:lnTo>
                  <a:pt x="108089" y="600532"/>
                </a:lnTo>
                <a:lnTo>
                  <a:pt x="1519072" y="600532"/>
                </a:lnTo>
                <a:lnTo>
                  <a:pt x="1561143" y="592037"/>
                </a:lnTo>
                <a:lnTo>
                  <a:pt x="1595501" y="568871"/>
                </a:lnTo>
                <a:lnTo>
                  <a:pt x="1618666" y="534513"/>
                </a:lnTo>
                <a:lnTo>
                  <a:pt x="1627162" y="492442"/>
                </a:lnTo>
                <a:lnTo>
                  <a:pt x="1627162" y="108089"/>
                </a:lnTo>
                <a:lnTo>
                  <a:pt x="1618666" y="66013"/>
                </a:lnTo>
                <a:lnTo>
                  <a:pt x="1595501" y="31656"/>
                </a:lnTo>
                <a:lnTo>
                  <a:pt x="1561143" y="8493"/>
                </a:lnTo>
                <a:lnTo>
                  <a:pt x="1519072" y="0"/>
                </a:lnTo>
                <a:close/>
              </a:path>
            </a:pathLst>
          </a:custGeom>
          <a:solidFill>
            <a:srgbClr val="91D5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11605" y="5398188"/>
            <a:ext cx="1170940" cy="387350"/>
          </a:xfrm>
          <a:custGeom>
            <a:avLst/>
            <a:gdLst/>
            <a:ahLst/>
            <a:cxnLst/>
            <a:rect l="l" t="t" r="r" b="b"/>
            <a:pathLst>
              <a:path w="1170939" h="387350">
                <a:moveTo>
                  <a:pt x="1062291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279222"/>
                </a:lnTo>
                <a:lnTo>
                  <a:pt x="8493" y="321298"/>
                </a:lnTo>
                <a:lnTo>
                  <a:pt x="31656" y="355655"/>
                </a:lnTo>
                <a:lnTo>
                  <a:pt x="66013" y="378818"/>
                </a:lnTo>
                <a:lnTo>
                  <a:pt x="108089" y="387311"/>
                </a:lnTo>
                <a:lnTo>
                  <a:pt x="1062291" y="387311"/>
                </a:lnTo>
                <a:lnTo>
                  <a:pt x="1104362" y="378818"/>
                </a:lnTo>
                <a:lnTo>
                  <a:pt x="1138720" y="355655"/>
                </a:lnTo>
                <a:lnTo>
                  <a:pt x="1161886" y="321298"/>
                </a:lnTo>
                <a:lnTo>
                  <a:pt x="1170381" y="279222"/>
                </a:lnTo>
                <a:lnTo>
                  <a:pt x="1170381" y="108089"/>
                </a:lnTo>
                <a:lnTo>
                  <a:pt x="1161886" y="66013"/>
                </a:lnTo>
                <a:lnTo>
                  <a:pt x="1138720" y="31656"/>
                </a:lnTo>
                <a:lnTo>
                  <a:pt x="1104362" y="8493"/>
                </a:lnTo>
                <a:lnTo>
                  <a:pt x="10622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11605" y="4735348"/>
            <a:ext cx="1170940" cy="387350"/>
          </a:xfrm>
          <a:custGeom>
            <a:avLst/>
            <a:gdLst/>
            <a:ahLst/>
            <a:cxnLst/>
            <a:rect l="l" t="t" r="r" b="b"/>
            <a:pathLst>
              <a:path w="1170939" h="387350">
                <a:moveTo>
                  <a:pt x="1062291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279222"/>
                </a:lnTo>
                <a:lnTo>
                  <a:pt x="8493" y="321298"/>
                </a:lnTo>
                <a:lnTo>
                  <a:pt x="31656" y="355655"/>
                </a:lnTo>
                <a:lnTo>
                  <a:pt x="66013" y="378818"/>
                </a:lnTo>
                <a:lnTo>
                  <a:pt x="108089" y="387311"/>
                </a:lnTo>
                <a:lnTo>
                  <a:pt x="1062291" y="387311"/>
                </a:lnTo>
                <a:lnTo>
                  <a:pt x="1104362" y="378818"/>
                </a:lnTo>
                <a:lnTo>
                  <a:pt x="1138720" y="355655"/>
                </a:lnTo>
                <a:lnTo>
                  <a:pt x="1161886" y="321298"/>
                </a:lnTo>
                <a:lnTo>
                  <a:pt x="1170381" y="279222"/>
                </a:lnTo>
                <a:lnTo>
                  <a:pt x="1170381" y="108089"/>
                </a:lnTo>
                <a:lnTo>
                  <a:pt x="1161886" y="66013"/>
                </a:lnTo>
                <a:lnTo>
                  <a:pt x="1138720" y="31656"/>
                </a:lnTo>
                <a:lnTo>
                  <a:pt x="1104362" y="8493"/>
                </a:lnTo>
                <a:lnTo>
                  <a:pt x="10622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798667" y="1760266"/>
            <a:ext cx="1229995" cy="713740"/>
          </a:xfrm>
          <a:custGeom>
            <a:avLst/>
            <a:gdLst/>
            <a:ahLst/>
            <a:cxnLst/>
            <a:rect l="l" t="t" r="r" b="b"/>
            <a:pathLst>
              <a:path w="1229995" h="713739">
                <a:moveTo>
                  <a:pt x="1121892" y="0"/>
                </a:moveTo>
                <a:lnTo>
                  <a:pt x="108089" y="0"/>
                </a:lnTo>
                <a:lnTo>
                  <a:pt x="66018" y="8493"/>
                </a:lnTo>
                <a:lnTo>
                  <a:pt x="31661" y="31656"/>
                </a:lnTo>
                <a:lnTo>
                  <a:pt x="8495" y="66013"/>
                </a:lnTo>
                <a:lnTo>
                  <a:pt x="0" y="108089"/>
                </a:lnTo>
                <a:lnTo>
                  <a:pt x="0" y="605548"/>
                </a:lnTo>
                <a:lnTo>
                  <a:pt x="8495" y="647624"/>
                </a:lnTo>
                <a:lnTo>
                  <a:pt x="31661" y="681982"/>
                </a:lnTo>
                <a:lnTo>
                  <a:pt x="66018" y="705145"/>
                </a:lnTo>
                <a:lnTo>
                  <a:pt x="108089" y="713638"/>
                </a:lnTo>
                <a:lnTo>
                  <a:pt x="1121892" y="713638"/>
                </a:lnTo>
                <a:lnTo>
                  <a:pt x="1163963" y="705145"/>
                </a:lnTo>
                <a:lnTo>
                  <a:pt x="1198321" y="681982"/>
                </a:lnTo>
                <a:lnTo>
                  <a:pt x="1221487" y="647624"/>
                </a:lnTo>
                <a:lnTo>
                  <a:pt x="1229982" y="605548"/>
                </a:lnTo>
                <a:lnTo>
                  <a:pt x="1229982" y="108089"/>
                </a:lnTo>
                <a:lnTo>
                  <a:pt x="1221487" y="66013"/>
                </a:lnTo>
                <a:lnTo>
                  <a:pt x="1198321" y="31656"/>
                </a:lnTo>
                <a:lnTo>
                  <a:pt x="1163963" y="8493"/>
                </a:lnTo>
                <a:lnTo>
                  <a:pt x="1121892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056981" y="1990538"/>
            <a:ext cx="71628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80" b="1">
                <a:solidFill>
                  <a:srgbClr val="FFFFFF"/>
                </a:solidFill>
                <a:latin typeface="Apple SD Gothic Neo"/>
                <a:cs typeface="Apple SD Gothic Neo"/>
              </a:rPr>
              <a:t>대표이사</a:t>
            </a:r>
            <a:endParaRPr sz="1450">
              <a:latin typeface="Apple SD Gothic Neo"/>
              <a:cs typeface="Apple SD Gothic Ne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20086" y="3813459"/>
            <a:ext cx="106172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90" b="1">
                <a:solidFill>
                  <a:srgbClr val="FFFFFF"/>
                </a:solidFill>
                <a:latin typeface="Apple SD Gothic Neo"/>
                <a:cs typeface="Apple SD Gothic Neo"/>
              </a:rPr>
              <a:t>전략경영본부</a:t>
            </a:r>
            <a:endParaRPr sz="1450">
              <a:latin typeface="Apple SD Gothic Neo"/>
              <a:cs typeface="Apple SD Gothic Neo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89671" y="4735359"/>
            <a:ext cx="5198745" cy="1713230"/>
          </a:xfrm>
          <a:custGeom>
            <a:avLst/>
            <a:gdLst/>
            <a:ahLst/>
            <a:cxnLst/>
            <a:rect l="l" t="t" r="r" b="b"/>
            <a:pathLst>
              <a:path w="5198745" h="1713229">
                <a:moveTo>
                  <a:pt x="1170381" y="108089"/>
                </a:moveTo>
                <a:lnTo>
                  <a:pt x="1161884" y="66014"/>
                </a:lnTo>
                <a:lnTo>
                  <a:pt x="1138720" y="31648"/>
                </a:lnTo>
                <a:lnTo>
                  <a:pt x="1104366" y="8483"/>
                </a:lnTo>
                <a:lnTo>
                  <a:pt x="1062291" y="0"/>
                </a:lnTo>
                <a:lnTo>
                  <a:pt x="108089" y="0"/>
                </a:lnTo>
                <a:lnTo>
                  <a:pt x="66014" y="8483"/>
                </a:lnTo>
                <a:lnTo>
                  <a:pt x="31661" y="31648"/>
                </a:lnTo>
                <a:lnTo>
                  <a:pt x="8496" y="66014"/>
                </a:lnTo>
                <a:lnTo>
                  <a:pt x="0" y="108089"/>
                </a:lnTo>
                <a:lnTo>
                  <a:pt x="0" y="279222"/>
                </a:lnTo>
                <a:lnTo>
                  <a:pt x="8496" y="321297"/>
                </a:lnTo>
                <a:lnTo>
                  <a:pt x="31661" y="355650"/>
                </a:lnTo>
                <a:lnTo>
                  <a:pt x="66014" y="378815"/>
                </a:lnTo>
                <a:lnTo>
                  <a:pt x="108089" y="387311"/>
                </a:lnTo>
                <a:lnTo>
                  <a:pt x="1062291" y="387311"/>
                </a:lnTo>
                <a:lnTo>
                  <a:pt x="1104366" y="378815"/>
                </a:lnTo>
                <a:lnTo>
                  <a:pt x="1138720" y="355650"/>
                </a:lnTo>
                <a:lnTo>
                  <a:pt x="1161884" y="321297"/>
                </a:lnTo>
                <a:lnTo>
                  <a:pt x="1170381" y="279222"/>
                </a:lnTo>
                <a:lnTo>
                  <a:pt x="1170381" y="108089"/>
                </a:lnTo>
                <a:close/>
              </a:path>
              <a:path w="5198745" h="1713229">
                <a:moveTo>
                  <a:pt x="5198199" y="1433766"/>
                </a:moveTo>
                <a:lnTo>
                  <a:pt x="5189702" y="1391691"/>
                </a:lnTo>
                <a:lnTo>
                  <a:pt x="5166538" y="1357325"/>
                </a:lnTo>
                <a:lnTo>
                  <a:pt x="5132171" y="1334173"/>
                </a:lnTo>
                <a:lnTo>
                  <a:pt x="5090109" y="1325676"/>
                </a:lnTo>
                <a:lnTo>
                  <a:pt x="4135907" y="1325676"/>
                </a:lnTo>
                <a:lnTo>
                  <a:pt x="4093819" y="1334173"/>
                </a:lnTo>
                <a:lnTo>
                  <a:pt x="4059466" y="1357325"/>
                </a:lnTo>
                <a:lnTo>
                  <a:pt x="4036301" y="1391691"/>
                </a:lnTo>
                <a:lnTo>
                  <a:pt x="4027817" y="1433766"/>
                </a:lnTo>
                <a:lnTo>
                  <a:pt x="4027817" y="1604899"/>
                </a:lnTo>
                <a:lnTo>
                  <a:pt x="4036301" y="1646974"/>
                </a:lnTo>
                <a:lnTo>
                  <a:pt x="4059466" y="1681327"/>
                </a:lnTo>
                <a:lnTo>
                  <a:pt x="4093819" y="1704492"/>
                </a:lnTo>
                <a:lnTo>
                  <a:pt x="4135907" y="1712988"/>
                </a:lnTo>
                <a:lnTo>
                  <a:pt x="5090109" y="1712988"/>
                </a:lnTo>
                <a:lnTo>
                  <a:pt x="5132171" y="1704492"/>
                </a:lnTo>
                <a:lnTo>
                  <a:pt x="5166538" y="1681327"/>
                </a:lnTo>
                <a:lnTo>
                  <a:pt x="5189702" y="1646974"/>
                </a:lnTo>
                <a:lnTo>
                  <a:pt x="5198199" y="1604899"/>
                </a:lnTo>
                <a:lnTo>
                  <a:pt x="5198199" y="1433766"/>
                </a:lnTo>
                <a:close/>
              </a:path>
              <a:path w="5198745" h="1713229">
                <a:moveTo>
                  <a:pt x="5198199" y="770928"/>
                </a:moveTo>
                <a:lnTo>
                  <a:pt x="5189702" y="728853"/>
                </a:lnTo>
                <a:lnTo>
                  <a:pt x="5166538" y="694486"/>
                </a:lnTo>
                <a:lnTo>
                  <a:pt x="5132171" y="671322"/>
                </a:lnTo>
                <a:lnTo>
                  <a:pt x="5090109" y="662838"/>
                </a:lnTo>
                <a:lnTo>
                  <a:pt x="4135907" y="662838"/>
                </a:lnTo>
                <a:lnTo>
                  <a:pt x="4093819" y="671322"/>
                </a:lnTo>
                <a:lnTo>
                  <a:pt x="4059466" y="694486"/>
                </a:lnTo>
                <a:lnTo>
                  <a:pt x="4036301" y="728853"/>
                </a:lnTo>
                <a:lnTo>
                  <a:pt x="4027817" y="770928"/>
                </a:lnTo>
                <a:lnTo>
                  <a:pt x="4027817" y="942060"/>
                </a:lnTo>
                <a:lnTo>
                  <a:pt x="4036301" y="984135"/>
                </a:lnTo>
                <a:lnTo>
                  <a:pt x="4059466" y="1018489"/>
                </a:lnTo>
                <a:lnTo>
                  <a:pt x="4093819" y="1041654"/>
                </a:lnTo>
                <a:lnTo>
                  <a:pt x="4135907" y="1050150"/>
                </a:lnTo>
                <a:lnTo>
                  <a:pt x="5090109" y="1050150"/>
                </a:lnTo>
                <a:lnTo>
                  <a:pt x="5132171" y="1041654"/>
                </a:lnTo>
                <a:lnTo>
                  <a:pt x="5166538" y="1018489"/>
                </a:lnTo>
                <a:lnTo>
                  <a:pt x="5189702" y="984135"/>
                </a:lnTo>
                <a:lnTo>
                  <a:pt x="5198199" y="942060"/>
                </a:lnTo>
                <a:lnTo>
                  <a:pt x="5198199" y="770928"/>
                </a:lnTo>
                <a:close/>
              </a:path>
              <a:path w="5198745" h="1713229">
                <a:moveTo>
                  <a:pt x="5198199" y="108089"/>
                </a:moveTo>
                <a:lnTo>
                  <a:pt x="5189702" y="66014"/>
                </a:lnTo>
                <a:lnTo>
                  <a:pt x="5166538" y="31648"/>
                </a:lnTo>
                <a:lnTo>
                  <a:pt x="5132171" y="8483"/>
                </a:lnTo>
                <a:lnTo>
                  <a:pt x="5090109" y="0"/>
                </a:lnTo>
                <a:lnTo>
                  <a:pt x="4135907" y="0"/>
                </a:lnTo>
                <a:lnTo>
                  <a:pt x="4093832" y="8483"/>
                </a:lnTo>
                <a:lnTo>
                  <a:pt x="4059466" y="31648"/>
                </a:lnTo>
                <a:lnTo>
                  <a:pt x="4036301" y="66014"/>
                </a:lnTo>
                <a:lnTo>
                  <a:pt x="4027817" y="108089"/>
                </a:lnTo>
                <a:lnTo>
                  <a:pt x="4027817" y="279222"/>
                </a:lnTo>
                <a:lnTo>
                  <a:pt x="4036301" y="321297"/>
                </a:lnTo>
                <a:lnTo>
                  <a:pt x="4059466" y="355650"/>
                </a:lnTo>
                <a:lnTo>
                  <a:pt x="4093832" y="378815"/>
                </a:lnTo>
                <a:lnTo>
                  <a:pt x="4135907" y="387311"/>
                </a:lnTo>
                <a:lnTo>
                  <a:pt x="5090109" y="387311"/>
                </a:lnTo>
                <a:lnTo>
                  <a:pt x="5132171" y="378815"/>
                </a:lnTo>
                <a:lnTo>
                  <a:pt x="5166538" y="355650"/>
                </a:lnTo>
                <a:lnTo>
                  <a:pt x="5189702" y="321297"/>
                </a:lnTo>
                <a:lnTo>
                  <a:pt x="5198199" y="279222"/>
                </a:lnTo>
                <a:lnTo>
                  <a:pt x="5198199" y="10808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151605" y="3813373"/>
            <a:ext cx="71628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80" b="1">
                <a:solidFill>
                  <a:srgbClr val="FFFFFF"/>
                </a:solidFill>
                <a:latin typeface="Apple SD Gothic Neo"/>
                <a:cs typeface="Apple SD Gothic Neo"/>
              </a:rPr>
              <a:t>생산본부</a:t>
            </a:r>
            <a:endParaRPr sz="1450">
              <a:latin typeface="Apple SD Gothic Neo"/>
              <a:cs typeface="Apple SD Gothic Neo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042588" y="3653725"/>
            <a:ext cx="1627505" cy="600710"/>
          </a:xfrm>
          <a:custGeom>
            <a:avLst/>
            <a:gdLst/>
            <a:ahLst/>
            <a:cxnLst/>
            <a:rect l="l" t="t" r="r" b="b"/>
            <a:pathLst>
              <a:path w="1627504" h="600710">
                <a:moveTo>
                  <a:pt x="1519072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492442"/>
                </a:lnTo>
                <a:lnTo>
                  <a:pt x="8493" y="534513"/>
                </a:lnTo>
                <a:lnTo>
                  <a:pt x="31656" y="568871"/>
                </a:lnTo>
                <a:lnTo>
                  <a:pt x="66013" y="592037"/>
                </a:lnTo>
                <a:lnTo>
                  <a:pt x="108089" y="600532"/>
                </a:lnTo>
                <a:lnTo>
                  <a:pt x="1519072" y="600532"/>
                </a:lnTo>
                <a:lnTo>
                  <a:pt x="1561141" y="592037"/>
                </a:lnTo>
                <a:lnTo>
                  <a:pt x="1595494" y="568871"/>
                </a:lnTo>
                <a:lnTo>
                  <a:pt x="1618656" y="534513"/>
                </a:lnTo>
                <a:lnTo>
                  <a:pt x="1627149" y="492442"/>
                </a:lnTo>
                <a:lnTo>
                  <a:pt x="1627149" y="108089"/>
                </a:lnTo>
                <a:lnTo>
                  <a:pt x="1618656" y="66013"/>
                </a:lnTo>
                <a:lnTo>
                  <a:pt x="1595494" y="31656"/>
                </a:lnTo>
                <a:lnTo>
                  <a:pt x="1561141" y="8493"/>
                </a:lnTo>
                <a:lnTo>
                  <a:pt x="1519072" y="0"/>
                </a:lnTo>
                <a:close/>
              </a:path>
            </a:pathLst>
          </a:custGeom>
          <a:solidFill>
            <a:srgbClr val="91D5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241233" y="3813373"/>
            <a:ext cx="123444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90" b="1">
                <a:solidFill>
                  <a:srgbClr val="FFFFFF"/>
                </a:solidFill>
                <a:latin typeface="Apple SD Gothic Neo"/>
                <a:cs typeface="Apple SD Gothic Neo"/>
              </a:rPr>
              <a:t>솔루션사업본부</a:t>
            </a:r>
            <a:endParaRPr sz="1450">
              <a:latin typeface="Apple SD Gothic Neo"/>
              <a:cs typeface="Apple SD Gothic Neo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625327" y="2640027"/>
            <a:ext cx="5145405" cy="2482850"/>
            <a:chOff x="3625327" y="2640027"/>
            <a:chExt cx="5145405" cy="2482850"/>
          </a:xfrm>
        </p:grpSpPr>
        <p:sp>
          <p:nvSpPr>
            <p:cNvPr id="15" name="object 15" descr=""/>
            <p:cNvSpPr/>
            <p:nvPr/>
          </p:nvSpPr>
          <p:spPr>
            <a:xfrm>
              <a:off x="7735545" y="2640027"/>
              <a:ext cx="1035050" cy="387350"/>
            </a:xfrm>
            <a:custGeom>
              <a:avLst/>
              <a:gdLst/>
              <a:ahLst/>
              <a:cxnLst/>
              <a:rect l="l" t="t" r="r" b="b"/>
              <a:pathLst>
                <a:path w="1035050" h="387350">
                  <a:moveTo>
                    <a:pt x="926947" y="0"/>
                  </a:moveTo>
                  <a:lnTo>
                    <a:pt x="108089" y="0"/>
                  </a:lnTo>
                  <a:lnTo>
                    <a:pt x="66018" y="8493"/>
                  </a:lnTo>
                  <a:lnTo>
                    <a:pt x="31661" y="31656"/>
                  </a:lnTo>
                  <a:lnTo>
                    <a:pt x="8495" y="66013"/>
                  </a:lnTo>
                  <a:lnTo>
                    <a:pt x="0" y="108089"/>
                  </a:lnTo>
                  <a:lnTo>
                    <a:pt x="0" y="279222"/>
                  </a:lnTo>
                  <a:lnTo>
                    <a:pt x="8495" y="321298"/>
                  </a:lnTo>
                  <a:lnTo>
                    <a:pt x="31661" y="355655"/>
                  </a:lnTo>
                  <a:lnTo>
                    <a:pt x="66018" y="378818"/>
                  </a:lnTo>
                  <a:lnTo>
                    <a:pt x="108089" y="387311"/>
                  </a:lnTo>
                  <a:lnTo>
                    <a:pt x="926947" y="387311"/>
                  </a:lnTo>
                  <a:lnTo>
                    <a:pt x="969018" y="378818"/>
                  </a:lnTo>
                  <a:lnTo>
                    <a:pt x="1003376" y="355655"/>
                  </a:lnTo>
                  <a:lnTo>
                    <a:pt x="1026542" y="321298"/>
                  </a:lnTo>
                  <a:lnTo>
                    <a:pt x="1035037" y="279222"/>
                  </a:lnTo>
                  <a:lnTo>
                    <a:pt x="1035037" y="108089"/>
                  </a:lnTo>
                  <a:lnTo>
                    <a:pt x="1026542" y="66013"/>
                  </a:lnTo>
                  <a:lnTo>
                    <a:pt x="1003376" y="31656"/>
                  </a:lnTo>
                  <a:lnTo>
                    <a:pt x="969018" y="8493"/>
                  </a:lnTo>
                  <a:lnTo>
                    <a:pt x="926947" y="0"/>
                  </a:lnTo>
                  <a:close/>
                </a:path>
              </a:pathLst>
            </a:custGeom>
            <a:solidFill>
              <a:srgbClr val="91D5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625327" y="4735348"/>
              <a:ext cx="1170940" cy="387350"/>
            </a:xfrm>
            <a:custGeom>
              <a:avLst/>
              <a:gdLst/>
              <a:ahLst/>
              <a:cxnLst/>
              <a:rect l="l" t="t" r="r" b="b"/>
              <a:pathLst>
                <a:path w="1170939" h="387350">
                  <a:moveTo>
                    <a:pt x="1062291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6"/>
                  </a:lnTo>
                  <a:lnTo>
                    <a:pt x="8493" y="66013"/>
                  </a:lnTo>
                  <a:lnTo>
                    <a:pt x="0" y="108089"/>
                  </a:lnTo>
                  <a:lnTo>
                    <a:pt x="0" y="279222"/>
                  </a:lnTo>
                  <a:lnTo>
                    <a:pt x="8493" y="321298"/>
                  </a:lnTo>
                  <a:lnTo>
                    <a:pt x="31656" y="355655"/>
                  </a:lnTo>
                  <a:lnTo>
                    <a:pt x="66013" y="378818"/>
                  </a:lnTo>
                  <a:lnTo>
                    <a:pt x="108089" y="387311"/>
                  </a:lnTo>
                  <a:lnTo>
                    <a:pt x="1062291" y="387311"/>
                  </a:lnTo>
                  <a:lnTo>
                    <a:pt x="1104362" y="378818"/>
                  </a:lnTo>
                  <a:lnTo>
                    <a:pt x="1138720" y="355655"/>
                  </a:lnTo>
                  <a:lnTo>
                    <a:pt x="1161886" y="321298"/>
                  </a:lnTo>
                  <a:lnTo>
                    <a:pt x="1170381" y="279222"/>
                  </a:lnTo>
                  <a:lnTo>
                    <a:pt x="1170381" y="108089"/>
                  </a:lnTo>
                  <a:lnTo>
                    <a:pt x="1161886" y="66013"/>
                  </a:lnTo>
                  <a:lnTo>
                    <a:pt x="1138720" y="31656"/>
                  </a:lnTo>
                  <a:lnTo>
                    <a:pt x="1104362" y="8493"/>
                  </a:lnTo>
                  <a:lnTo>
                    <a:pt x="106229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791352" y="3813373"/>
            <a:ext cx="88900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90" b="1">
                <a:solidFill>
                  <a:srgbClr val="FFFFFF"/>
                </a:solidFill>
                <a:latin typeface="Apple SD Gothic Neo"/>
                <a:cs typeface="Apple SD Gothic Neo"/>
              </a:rPr>
              <a:t>기술연구소</a:t>
            </a:r>
            <a:endParaRPr sz="1450">
              <a:latin typeface="Apple SD Gothic Neo"/>
              <a:cs typeface="Apple SD Gothic Neo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4467" y="5491333"/>
            <a:ext cx="8890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모빌리티사업팀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87837" y="4829023"/>
            <a:ext cx="642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전략사업팀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99229" y="4829023"/>
            <a:ext cx="3956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Apple SD Gothic Neo"/>
                <a:cs typeface="Apple SD Gothic Neo"/>
              </a:rPr>
              <a:t>생산팀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41796" y="2733071"/>
            <a:ext cx="642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품질보증팀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75859" y="5491333"/>
            <a:ext cx="642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생산기술팀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175859" y="6162762"/>
            <a:ext cx="642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고객지원팀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144872" y="4829023"/>
            <a:ext cx="642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경영지원팀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889676" y="5398188"/>
            <a:ext cx="1170940" cy="387350"/>
          </a:xfrm>
          <a:custGeom>
            <a:avLst/>
            <a:gdLst/>
            <a:ahLst/>
            <a:cxnLst/>
            <a:rect l="l" t="t" r="r" b="b"/>
            <a:pathLst>
              <a:path w="1170939" h="387350">
                <a:moveTo>
                  <a:pt x="1062291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279222"/>
                </a:lnTo>
                <a:lnTo>
                  <a:pt x="8493" y="321298"/>
                </a:lnTo>
                <a:lnTo>
                  <a:pt x="31656" y="355655"/>
                </a:lnTo>
                <a:lnTo>
                  <a:pt x="66013" y="378818"/>
                </a:lnTo>
                <a:lnTo>
                  <a:pt x="108089" y="387311"/>
                </a:lnTo>
                <a:lnTo>
                  <a:pt x="1062291" y="387311"/>
                </a:lnTo>
                <a:lnTo>
                  <a:pt x="1104362" y="378818"/>
                </a:lnTo>
                <a:lnTo>
                  <a:pt x="1138720" y="355655"/>
                </a:lnTo>
                <a:lnTo>
                  <a:pt x="1161886" y="321298"/>
                </a:lnTo>
                <a:lnTo>
                  <a:pt x="1170381" y="279222"/>
                </a:lnTo>
                <a:lnTo>
                  <a:pt x="1170381" y="108089"/>
                </a:lnTo>
                <a:lnTo>
                  <a:pt x="1161886" y="66013"/>
                </a:lnTo>
                <a:lnTo>
                  <a:pt x="1138720" y="31656"/>
                </a:lnTo>
                <a:lnTo>
                  <a:pt x="1104362" y="8493"/>
                </a:lnTo>
                <a:lnTo>
                  <a:pt x="10622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2268283" y="5491879"/>
            <a:ext cx="3956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Apple SD Gothic Neo"/>
                <a:cs typeface="Apple SD Gothic Neo"/>
              </a:rPr>
              <a:t>구매팀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77765" y="4829033"/>
            <a:ext cx="4349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" b="1">
                <a:solidFill>
                  <a:srgbClr val="FFFFFF"/>
                </a:solidFill>
                <a:latin typeface="Apple SD Gothic Neo"/>
                <a:cs typeface="Apple SD Gothic Neo"/>
              </a:rPr>
              <a:t>H/W팀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3625327" y="5398188"/>
            <a:ext cx="1170940" cy="387350"/>
          </a:xfrm>
          <a:custGeom>
            <a:avLst/>
            <a:gdLst/>
            <a:ahLst/>
            <a:cxnLst/>
            <a:rect l="l" t="t" r="r" b="b"/>
            <a:pathLst>
              <a:path w="1170939" h="387350">
                <a:moveTo>
                  <a:pt x="1062291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279222"/>
                </a:lnTo>
                <a:lnTo>
                  <a:pt x="8493" y="321298"/>
                </a:lnTo>
                <a:lnTo>
                  <a:pt x="31656" y="355655"/>
                </a:lnTo>
                <a:lnTo>
                  <a:pt x="66013" y="378818"/>
                </a:lnTo>
                <a:lnTo>
                  <a:pt x="108089" y="387311"/>
                </a:lnTo>
                <a:lnTo>
                  <a:pt x="1062291" y="387311"/>
                </a:lnTo>
                <a:lnTo>
                  <a:pt x="1104362" y="378818"/>
                </a:lnTo>
                <a:lnTo>
                  <a:pt x="1138720" y="355655"/>
                </a:lnTo>
                <a:lnTo>
                  <a:pt x="1161886" y="321298"/>
                </a:lnTo>
                <a:lnTo>
                  <a:pt x="1170381" y="279222"/>
                </a:lnTo>
                <a:lnTo>
                  <a:pt x="1170381" y="108089"/>
                </a:lnTo>
                <a:lnTo>
                  <a:pt x="1161886" y="66013"/>
                </a:lnTo>
                <a:lnTo>
                  <a:pt x="1138720" y="31656"/>
                </a:lnTo>
                <a:lnTo>
                  <a:pt x="1104362" y="8493"/>
                </a:lnTo>
                <a:lnTo>
                  <a:pt x="10622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3981908" y="5491879"/>
            <a:ext cx="42608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60" b="1">
                <a:solidFill>
                  <a:srgbClr val="FFFFFF"/>
                </a:solidFill>
                <a:latin typeface="Apple SD Gothic Neo"/>
                <a:cs typeface="Apple SD Gothic Neo"/>
              </a:rPr>
              <a:t>S/W팀</a:t>
            </a:r>
            <a:endParaRPr sz="1050">
              <a:latin typeface="Apple SD Gothic Neo"/>
              <a:cs typeface="Apple SD Gothic Neo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195205" y="2474074"/>
            <a:ext cx="8885555" cy="3311525"/>
            <a:chOff x="1195205" y="2474074"/>
            <a:chExt cx="8885555" cy="3311525"/>
          </a:xfrm>
        </p:grpSpPr>
        <p:sp>
          <p:nvSpPr>
            <p:cNvPr id="31" name="object 31" descr=""/>
            <p:cNvSpPr/>
            <p:nvPr/>
          </p:nvSpPr>
          <p:spPr>
            <a:xfrm>
              <a:off x="4208109" y="3172628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w="0" h="484504">
                  <a:moveTo>
                    <a:pt x="0" y="0"/>
                  </a:moveTo>
                  <a:lnTo>
                    <a:pt x="0" y="484009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413656" y="2475661"/>
              <a:ext cx="0" cy="694055"/>
            </a:xfrm>
            <a:custGeom>
              <a:avLst/>
              <a:gdLst/>
              <a:ahLst/>
              <a:cxnLst/>
              <a:rect l="l" t="t" r="r" b="b"/>
              <a:pathLst>
                <a:path w="0" h="694055">
                  <a:moveTo>
                    <a:pt x="0" y="0"/>
                  </a:moveTo>
                  <a:lnTo>
                    <a:pt x="0" y="694004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02678" y="3172628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w="0" h="484504">
                  <a:moveTo>
                    <a:pt x="0" y="0"/>
                  </a:moveTo>
                  <a:lnTo>
                    <a:pt x="0" y="484009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33421" y="3172623"/>
              <a:ext cx="7023100" cy="481965"/>
            </a:xfrm>
            <a:custGeom>
              <a:avLst/>
              <a:gdLst/>
              <a:ahLst/>
              <a:cxnLst/>
              <a:rect l="l" t="t" r="r" b="b"/>
              <a:pathLst>
                <a:path w="7023100" h="481964">
                  <a:moveTo>
                    <a:pt x="0" y="481660"/>
                  </a:moveTo>
                  <a:lnTo>
                    <a:pt x="0" y="0"/>
                  </a:lnTo>
                  <a:lnTo>
                    <a:pt x="7022744" y="0"/>
                  </a:lnTo>
                  <a:lnTo>
                    <a:pt x="7022744" y="48166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10692" y="2833685"/>
              <a:ext cx="2325370" cy="0"/>
            </a:xfrm>
            <a:custGeom>
              <a:avLst/>
              <a:gdLst/>
              <a:ahLst/>
              <a:cxnLst/>
              <a:rect l="l" t="t" r="r" b="b"/>
              <a:pathLst>
                <a:path w="2325370" h="0">
                  <a:moveTo>
                    <a:pt x="0" y="0"/>
                  </a:moveTo>
                  <a:lnTo>
                    <a:pt x="2324849" y="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833421" y="4254253"/>
              <a:ext cx="0" cy="240665"/>
            </a:xfrm>
            <a:custGeom>
              <a:avLst/>
              <a:gdLst/>
              <a:ahLst/>
              <a:cxnLst/>
              <a:rect l="l" t="t" r="r" b="b"/>
              <a:pathLst>
                <a:path w="0" h="240664">
                  <a:moveTo>
                    <a:pt x="0" y="0"/>
                  </a:moveTo>
                  <a:lnTo>
                    <a:pt x="0" y="24055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502678" y="4254253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w="0" h="481329">
                  <a:moveTo>
                    <a:pt x="0" y="0"/>
                  </a:moveTo>
                  <a:lnTo>
                    <a:pt x="0" y="481101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495202" y="5122660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0"/>
                  </a:moveTo>
                  <a:lnTo>
                    <a:pt x="0" y="275526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210517" y="4254253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w="0" h="481329">
                  <a:moveTo>
                    <a:pt x="0" y="0"/>
                  </a:moveTo>
                  <a:lnTo>
                    <a:pt x="0" y="481101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196793" y="4494799"/>
              <a:ext cx="1278255" cy="240665"/>
            </a:xfrm>
            <a:custGeom>
              <a:avLst/>
              <a:gdLst/>
              <a:ahLst/>
              <a:cxnLst/>
              <a:rect l="l" t="t" r="r" b="b"/>
              <a:pathLst>
                <a:path w="1278255" h="240664">
                  <a:moveTo>
                    <a:pt x="0" y="240550"/>
                  </a:moveTo>
                  <a:lnTo>
                    <a:pt x="0" y="0"/>
                  </a:lnTo>
                  <a:lnTo>
                    <a:pt x="1278077" y="0"/>
                  </a:lnTo>
                  <a:lnTo>
                    <a:pt x="1278077" y="24055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631938" y="4735359"/>
              <a:ext cx="2448560" cy="1050290"/>
            </a:xfrm>
            <a:custGeom>
              <a:avLst/>
              <a:gdLst/>
              <a:ahLst/>
              <a:cxnLst/>
              <a:rect l="l" t="t" r="r" b="b"/>
              <a:pathLst>
                <a:path w="2448559" h="1050289">
                  <a:moveTo>
                    <a:pt x="1170381" y="770928"/>
                  </a:moveTo>
                  <a:lnTo>
                    <a:pt x="1161884" y="728853"/>
                  </a:lnTo>
                  <a:lnTo>
                    <a:pt x="1138720" y="694486"/>
                  </a:lnTo>
                  <a:lnTo>
                    <a:pt x="1104353" y="671322"/>
                  </a:lnTo>
                  <a:lnTo>
                    <a:pt x="1062291" y="662838"/>
                  </a:lnTo>
                  <a:lnTo>
                    <a:pt x="108089" y="662838"/>
                  </a:lnTo>
                  <a:lnTo>
                    <a:pt x="66014" y="671322"/>
                  </a:lnTo>
                  <a:lnTo>
                    <a:pt x="31648" y="694486"/>
                  </a:lnTo>
                  <a:lnTo>
                    <a:pt x="8496" y="728853"/>
                  </a:lnTo>
                  <a:lnTo>
                    <a:pt x="0" y="770928"/>
                  </a:lnTo>
                  <a:lnTo>
                    <a:pt x="0" y="942060"/>
                  </a:lnTo>
                  <a:lnTo>
                    <a:pt x="8496" y="984135"/>
                  </a:lnTo>
                  <a:lnTo>
                    <a:pt x="31648" y="1018489"/>
                  </a:lnTo>
                  <a:lnTo>
                    <a:pt x="66014" y="1041654"/>
                  </a:lnTo>
                  <a:lnTo>
                    <a:pt x="108089" y="1050150"/>
                  </a:lnTo>
                  <a:lnTo>
                    <a:pt x="1062291" y="1050150"/>
                  </a:lnTo>
                  <a:lnTo>
                    <a:pt x="1104353" y="1041654"/>
                  </a:lnTo>
                  <a:lnTo>
                    <a:pt x="1138720" y="1018489"/>
                  </a:lnTo>
                  <a:lnTo>
                    <a:pt x="1161884" y="984135"/>
                  </a:lnTo>
                  <a:lnTo>
                    <a:pt x="1170381" y="942060"/>
                  </a:lnTo>
                  <a:lnTo>
                    <a:pt x="1170381" y="770928"/>
                  </a:lnTo>
                  <a:close/>
                </a:path>
                <a:path w="2448559" h="1050289">
                  <a:moveTo>
                    <a:pt x="1170381" y="108089"/>
                  </a:moveTo>
                  <a:lnTo>
                    <a:pt x="1161884" y="66014"/>
                  </a:lnTo>
                  <a:lnTo>
                    <a:pt x="1138720" y="31648"/>
                  </a:lnTo>
                  <a:lnTo>
                    <a:pt x="1104353" y="8483"/>
                  </a:lnTo>
                  <a:lnTo>
                    <a:pt x="1062291" y="0"/>
                  </a:lnTo>
                  <a:lnTo>
                    <a:pt x="108089" y="0"/>
                  </a:lnTo>
                  <a:lnTo>
                    <a:pt x="66014" y="8483"/>
                  </a:lnTo>
                  <a:lnTo>
                    <a:pt x="31648" y="31648"/>
                  </a:lnTo>
                  <a:lnTo>
                    <a:pt x="8496" y="66014"/>
                  </a:lnTo>
                  <a:lnTo>
                    <a:pt x="0" y="108089"/>
                  </a:lnTo>
                  <a:lnTo>
                    <a:pt x="0" y="279222"/>
                  </a:lnTo>
                  <a:lnTo>
                    <a:pt x="8496" y="321297"/>
                  </a:lnTo>
                  <a:lnTo>
                    <a:pt x="31648" y="355650"/>
                  </a:lnTo>
                  <a:lnTo>
                    <a:pt x="66014" y="378815"/>
                  </a:lnTo>
                  <a:lnTo>
                    <a:pt x="108089" y="387311"/>
                  </a:lnTo>
                  <a:lnTo>
                    <a:pt x="1062291" y="387311"/>
                  </a:lnTo>
                  <a:lnTo>
                    <a:pt x="1104353" y="378815"/>
                  </a:lnTo>
                  <a:lnTo>
                    <a:pt x="1138720" y="355650"/>
                  </a:lnTo>
                  <a:lnTo>
                    <a:pt x="1161884" y="321297"/>
                  </a:lnTo>
                  <a:lnTo>
                    <a:pt x="1170381" y="279222"/>
                  </a:lnTo>
                  <a:lnTo>
                    <a:pt x="1170381" y="108089"/>
                  </a:lnTo>
                  <a:close/>
                </a:path>
                <a:path w="2448559" h="1050289">
                  <a:moveTo>
                    <a:pt x="2448445" y="108089"/>
                  </a:moveTo>
                  <a:lnTo>
                    <a:pt x="2439949" y="66014"/>
                  </a:lnTo>
                  <a:lnTo>
                    <a:pt x="2416784" y="31648"/>
                  </a:lnTo>
                  <a:lnTo>
                    <a:pt x="2382431" y="8483"/>
                  </a:lnTo>
                  <a:lnTo>
                    <a:pt x="2340356" y="0"/>
                  </a:lnTo>
                  <a:lnTo>
                    <a:pt x="1386154" y="0"/>
                  </a:lnTo>
                  <a:lnTo>
                    <a:pt x="1344079" y="8483"/>
                  </a:lnTo>
                  <a:lnTo>
                    <a:pt x="1309725" y="31648"/>
                  </a:lnTo>
                  <a:lnTo>
                    <a:pt x="1286560" y="66014"/>
                  </a:lnTo>
                  <a:lnTo>
                    <a:pt x="1278064" y="108089"/>
                  </a:lnTo>
                  <a:lnTo>
                    <a:pt x="1278064" y="279222"/>
                  </a:lnTo>
                  <a:lnTo>
                    <a:pt x="1286560" y="321297"/>
                  </a:lnTo>
                  <a:lnTo>
                    <a:pt x="1309725" y="355650"/>
                  </a:lnTo>
                  <a:lnTo>
                    <a:pt x="1344079" y="378815"/>
                  </a:lnTo>
                  <a:lnTo>
                    <a:pt x="1386154" y="387311"/>
                  </a:lnTo>
                  <a:lnTo>
                    <a:pt x="2340356" y="387311"/>
                  </a:lnTo>
                  <a:lnTo>
                    <a:pt x="2382431" y="378815"/>
                  </a:lnTo>
                  <a:lnTo>
                    <a:pt x="2416784" y="355650"/>
                  </a:lnTo>
                  <a:lnTo>
                    <a:pt x="2439949" y="321297"/>
                  </a:lnTo>
                  <a:lnTo>
                    <a:pt x="2448445" y="279222"/>
                  </a:lnTo>
                  <a:lnTo>
                    <a:pt x="2448445" y="108089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846491" y="5491333"/>
            <a:ext cx="7658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계측기사업팀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846491" y="4829023"/>
            <a:ext cx="7658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" b="1">
                <a:solidFill>
                  <a:srgbClr val="FFFFFF"/>
                </a:solidFill>
                <a:latin typeface="Apple SD Gothic Neo"/>
                <a:cs typeface="Apple SD Gothic Neo"/>
              </a:rPr>
              <a:t>솔루션사업팀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035539" y="4829023"/>
            <a:ext cx="9023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0" b="1">
                <a:solidFill>
                  <a:srgbClr val="FFFFFF"/>
                </a:solidFill>
                <a:latin typeface="Apple SD Gothic Neo"/>
                <a:cs typeface="Apple SD Gothic Neo"/>
              </a:rPr>
              <a:t>Passive사업팀</a:t>
            </a:r>
            <a:endParaRPr sz="1050">
              <a:latin typeface="Apple SD Gothic Neo"/>
              <a:cs typeface="Apple SD Gothic Neo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8910012" y="5398188"/>
            <a:ext cx="1170940" cy="387350"/>
          </a:xfrm>
          <a:custGeom>
            <a:avLst/>
            <a:gdLst/>
            <a:ahLst/>
            <a:cxnLst/>
            <a:rect l="l" t="t" r="r" b="b"/>
            <a:pathLst>
              <a:path w="1170940" h="387350">
                <a:moveTo>
                  <a:pt x="1062291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279222"/>
                </a:lnTo>
                <a:lnTo>
                  <a:pt x="8493" y="321298"/>
                </a:lnTo>
                <a:lnTo>
                  <a:pt x="31656" y="355655"/>
                </a:lnTo>
                <a:lnTo>
                  <a:pt x="66013" y="378818"/>
                </a:lnTo>
                <a:lnTo>
                  <a:pt x="108089" y="387311"/>
                </a:lnTo>
                <a:lnTo>
                  <a:pt x="1062291" y="387311"/>
                </a:lnTo>
                <a:lnTo>
                  <a:pt x="1104362" y="378818"/>
                </a:lnTo>
                <a:lnTo>
                  <a:pt x="1138720" y="355655"/>
                </a:lnTo>
                <a:lnTo>
                  <a:pt x="1161886" y="321298"/>
                </a:lnTo>
                <a:lnTo>
                  <a:pt x="1170381" y="279222"/>
                </a:lnTo>
                <a:lnTo>
                  <a:pt x="1170381" y="108089"/>
                </a:lnTo>
                <a:lnTo>
                  <a:pt x="1161886" y="66013"/>
                </a:lnTo>
                <a:lnTo>
                  <a:pt x="1138720" y="31656"/>
                </a:lnTo>
                <a:lnTo>
                  <a:pt x="1104362" y="8493"/>
                </a:lnTo>
                <a:lnTo>
                  <a:pt x="106229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9035510" y="5491879"/>
            <a:ext cx="9023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0" b="1">
                <a:solidFill>
                  <a:srgbClr val="FFFFFF"/>
                </a:solidFill>
                <a:latin typeface="Apple SD Gothic Neo"/>
                <a:cs typeface="Apple SD Gothic Neo"/>
              </a:rPr>
              <a:t>Passive생산팀</a:t>
            </a:r>
            <a:endParaRPr sz="1050">
              <a:latin typeface="Apple SD Gothic Neo"/>
              <a:cs typeface="Apple SD Gothic Neo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0" y="0"/>
            <a:ext cx="10692130" cy="4737100"/>
            <a:chOff x="0" y="0"/>
            <a:chExt cx="10692130" cy="4737100"/>
          </a:xfrm>
        </p:grpSpPr>
        <p:sp>
          <p:nvSpPr>
            <p:cNvPr id="48" name="object 48" descr=""/>
            <p:cNvSpPr/>
            <p:nvPr/>
          </p:nvSpPr>
          <p:spPr>
            <a:xfrm>
              <a:off x="8853758" y="4254253"/>
              <a:ext cx="0" cy="240665"/>
            </a:xfrm>
            <a:custGeom>
              <a:avLst/>
              <a:gdLst/>
              <a:ahLst/>
              <a:cxnLst/>
              <a:rect l="l" t="t" r="r" b="b"/>
              <a:pathLst>
                <a:path w="0" h="240664">
                  <a:moveTo>
                    <a:pt x="0" y="0"/>
                  </a:moveTo>
                  <a:lnTo>
                    <a:pt x="0" y="24055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217130" y="4494799"/>
              <a:ext cx="1278255" cy="240665"/>
            </a:xfrm>
            <a:custGeom>
              <a:avLst/>
              <a:gdLst/>
              <a:ahLst/>
              <a:cxnLst/>
              <a:rect l="l" t="t" r="r" b="b"/>
              <a:pathLst>
                <a:path w="1278254" h="240664">
                  <a:moveTo>
                    <a:pt x="0" y="240550"/>
                  </a:moveTo>
                  <a:lnTo>
                    <a:pt x="0" y="0"/>
                  </a:lnTo>
                  <a:lnTo>
                    <a:pt x="1278077" y="0"/>
                  </a:lnTo>
                  <a:lnTo>
                    <a:pt x="1278077" y="240550"/>
                  </a:lnTo>
                </a:path>
              </a:pathLst>
            </a:custGeom>
            <a:ln w="3175">
              <a:solidFill>
                <a:srgbClr val="58595B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0" y="0"/>
              <a:ext cx="10692130" cy="1513205"/>
            </a:xfrm>
            <a:custGeom>
              <a:avLst/>
              <a:gdLst/>
              <a:ahLst/>
              <a:cxnLst/>
              <a:rect l="l" t="t" r="r" b="b"/>
              <a:pathLst>
                <a:path w="10692130" h="1513205">
                  <a:moveTo>
                    <a:pt x="10691990" y="0"/>
                  </a:moveTo>
                  <a:lnTo>
                    <a:pt x="0" y="0"/>
                  </a:lnTo>
                  <a:lnTo>
                    <a:pt x="0" y="1512798"/>
                  </a:lnTo>
                  <a:lnTo>
                    <a:pt x="10691990" y="1512798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28AC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77" rIns="0" bIns="0" rtlCol="0" vert="horz">
            <a:spAutoFit/>
          </a:bodyPr>
          <a:lstStyle/>
          <a:p>
            <a:pPr marL="4119245">
              <a:lnSpc>
                <a:spcPct val="100000"/>
              </a:lnSpc>
              <a:spcBef>
                <a:spcPts val="1250"/>
              </a:spcBef>
            </a:pPr>
            <a:r>
              <a:rPr dirty="0" spc="-25"/>
              <a:t>조직도</a:t>
            </a:r>
          </a:p>
          <a:p>
            <a:pPr marL="4046854">
              <a:lnSpc>
                <a:spcPct val="100000"/>
              </a:lnSpc>
              <a:spcBef>
                <a:spcPts val="509"/>
              </a:spcBef>
            </a:pPr>
            <a:r>
              <a:rPr dirty="0" sz="1550" spc="40"/>
              <a:t>ORGANIZATION</a:t>
            </a:r>
            <a:endParaRPr sz="1550"/>
          </a:p>
        </p:txBody>
      </p:sp>
      <p:grpSp>
        <p:nvGrpSpPr>
          <p:cNvPr id="52" name="object 52" descr=""/>
          <p:cNvGrpSpPr/>
          <p:nvPr/>
        </p:nvGrpSpPr>
        <p:grpSpPr>
          <a:xfrm>
            <a:off x="0" y="379463"/>
            <a:ext cx="10398125" cy="6931025"/>
            <a:chOff x="0" y="379463"/>
            <a:chExt cx="10398125" cy="6931025"/>
          </a:xfrm>
        </p:grpSpPr>
        <p:pic>
          <p:nvPicPr>
            <p:cNvPr id="53" name="object 5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9463"/>
              <a:ext cx="1835391" cy="29347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00588" y="697359"/>
              <a:ext cx="10091420" cy="6607175"/>
            </a:xfrm>
            <a:custGeom>
              <a:avLst/>
              <a:gdLst/>
              <a:ahLst/>
              <a:cxnLst/>
              <a:rect l="l" t="t" r="r" b="b"/>
              <a:pathLst>
                <a:path w="10091420" h="6607175">
                  <a:moveTo>
                    <a:pt x="10090823" y="0"/>
                  </a:moveTo>
                  <a:lnTo>
                    <a:pt x="10090823" y="6606641"/>
                  </a:lnTo>
                  <a:lnTo>
                    <a:pt x="0" y="660664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74" y="2039582"/>
            <a:ext cx="9410553" cy="552042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6116" y="0"/>
            <a:ext cx="10676255" cy="1513205"/>
          </a:xfrm>
          <a:custGeom>
            <a:avLst/>
            <a:gdLst/>
            <a:ahLst/>
            <a:cxnLst/>
            <a:rect l="l" t="t" r="r" b="b"/>
            <a:pathLst>
              <a:path w="10676255" h="1513205">
                <a:moveTo>
                  <a:pt x="10675886" y="0"/>
                </a:moveTo>
                <a:lnTo>
                  <a:pt x="0" y="0"/>
                </a:lnTo>
                <a:lnTo>
                  <a:pt x="0" y="1512798"/>
                </a:lnTo>
                <a:lnTo>
                  <a:pt x="10675886" y="1512798"/>
                </a:lnTo>
                <a:lnTo>
                  <a:pt x="10675886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109" rIns="0" bIns="0" rtlCol="0" vert="horz">
            <a:spAutoFit/>
          </a:bodyPr>
          <a:lstStyle/>
          <a:p>
            <a:pPr marL="3235325">
              <a:lnSpc>
                <a:spcPct val="100000"/>
              </a:lnSpc>
              <a:spcBef>
                <a:spcPts val="890"/>
              </a:spcBef>
            </a:pPr>
            <a:r>
              <a:rPr dirty="0"/>
              <a:t>기술</a:t>
            </a:r>
            <a:r>
              <a:rPr dirty="0" spc="-40"/>
              <a:t> </a:t>
            </a:r>
            <a:r>
              <a:rPr dirty="0"/>
              <a:t>보유</a:t>
            </a:r>
            <a:r>
              <a:rPr dirty="0" spc="-40"/>
              <a:t> </a:t>
            </a:r>
            <a:r>
              <a:rPr dirty="0" spc="-25"/>
              <a:t>현황</a:t>
            </a:r>
          </a:p>
          <a:p>
            <a:pPr marL="3239770">
              <a:lnSpc>
                <a:spcPct val="100000"/>
              </a:lnSpc>
              <a:spcBef>
                <a:spcPts val="355"/>
              </a:spcBef>
            </a:pPr>
            <a:r>
              <a:rPr dirty="0" sz="1550" spc="110"/>
              <a:t>DEVELOPMENT</a:t>
            </a:r>
            <a:r>
              <a:rPr dirty="0" sz="1550" spc="-20"/>
              <a:t> </a:t>
            </a:r>
            <a:r>
              <a:rPr dirty="0" sz="1550" spc="60"/>
              <a:t>TECHNOLOGY</a:t>
            </a:r>
            <a:endParaRPr sz="1550"/>
          </a:p>
        </p:txBody>
      </p:sp>
      <p:sp>
        <p:nvSpPr>
          <p:cNvPr id="5" name="object 5" descr=""/>
          <p:cNvSpPr/>
          <p:nvPr/>
        </p:nvSpPr>
        <p:spPr>
          <a:xfrm>
            <a:off x="541879" y="3524088"/>
            <a:ext cx="2850515" cy="794385"/>
          </a:xfrm>
          <a:custGeom>
            <a:avLst/>
            <a:gdLst/>
            <a:ahLst/>
            <a:cxnLst/>
            <a:rect l="l" t="t" r="r" b="b"/>
            <a:pathLst>
              <a:path w="2850515" h="794385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3"/>
                </a:lnTo>
                <a:lnTo>
                  <a:pt x="104315" y="40407"/>
                </a:lnTo>
                <a:lnTo>
                  <a:pt x="69299" y="69299"/>
                </a:lnTo>
                <a:lnTo>
                  <a:pt x="40407" y="104315"/>
                </a:lnTo>
                <a:lnTo>
                  <a:pt x="18593" y="144505"/>
                </a:lnTo>
                <a:lnTo>
                  <a:pt x="4806" y="188917"/>
                </a:lnTo>
                <a:lnTo>
                  <a:pt x="0" y="236600"/>
                </a:lnTo>
                <a:lnTo>
                  <a:pt x="0" y="557580"/>
                </a:lnTo>
                <a:lnTo>
                  <a:pt x="4806" y="605263"/>
                </a:lnTo>
                <a:lnTo>
                  <a:pt x="18593" y="649676"/>
                </a:lnTo>
                <a:lnTo>
                  <a:pt x="40407" y="689866"/>
                </a:lnTo>
                <a:lnTo>
                  <a:pt x="69299" y="724882"/>
                </a:lnTo>
                <a:lnTo>
                  <a:pt x="104315" y="753773"/>
                </a:lnTo>
                <a:lnTo>
                  <a:pt x="144505" y="775588"/>
                </a:lnTo>
                <a:lnTo>
                  <a:pt x="188917" y="789374"/>
                </a:lnTo>
                <a:lnTo>
                  <a:pt x="236600" y="794181"/>
                </a:lnTo>
                <a:lnTo>
                  <a:pt x="2613609" y="794181"/>
                </a:lnTo>
                <a:lnTo>
                  <a:pt x="2661292" y="789374"/>
                </a:lnTo>
                <a:lnTo>
                  <a:pt x="2705704" y="775588"/>
                </a:lnTo>
                <a:lnTo>
                  <a:pt x="2745894" y="753773"/>
                </a:lnTo>
                <a:lnTo>
                  <a:pt x="2780911" y="724882"/>
                </a:lnTo>
                <a:lnTo>
                  <a:pt x="2809802" y="689866"/>
                </a:lnTo>
                <a:lnTo>
                  <a:pt x="2831616" y="649676"/>
                </a:lnTo>
                <a:lnTo>
                  <a:pt x="2845403" y="605263"/>
                </a:lnTo>
                <a:lnTo>
                  <a:pt x="2850210" y="557580"/>
                </a:lnTo>
                <a:lnTo>
                  <a:pt x="2850210" y="236600"/>
                </a:lnTo>
                <a:lnTo>
                  <a:pt x="2845403" y="188917"/>
                </a:lnTo>
                <a:lnTo>
                  <a:pt x="2831616" y="144505"/>
                </a:lnTo>
                <a:lnTo>
                  <a:pt x="2809802" y="104315"/>
                </a:lnTo>
                <a:lnTo>
                  <a:pt x="2780911" y="69299"/>
                </a:lnTo>
                <a:lnTo>
                  <a:pt x="2745894" y="40407"/>
                </a:lnTo>
                <a:lnTo>
                  <a:pt x="2705704" y="18593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920566" y="3524088"/>
            <a:ext cx="2850515" cy="794385"/>
          </a:xfrm>
          <a:custGeom>
            <a:avLst/>
            <a:gdLst/>
            <a:ahLst/>
            <a:cxnLst/>
            <a:rect l="l" t="t" r="r" b="b"/>
            <a:pathLst>
              <a:path w="2850515" h="794385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3"/>
                </a:lnTo>
                <a:lnTo>
                  <a:pt x="104315" y="40407"/>
                </a:lnTo>
                <a:lnTo>
                  <a:pt x="69299" y="69299"/>
                </a:lnTo>
                <a:lnTo>
                  <a:pt x="40407" y="104315"/>
                </a:lnTo>
                <a:lnTo>
                  <a:pt x="18593" y="144505"/>
                </a:lnTo>
                <a:lnTo>
                  <a:pt x="4806" y="188917"/>
                </a:lnTo>
                <a:lnTo>
                  <a:pt x="0" y="236600"/>
                </a:lnTo>
                <a:lnTo>
                  <a:pt x="0" y="557580"/>
                </a:lnTo>
                <a:lnTo>
                  <a:pt x="4806" y="605263"/>
                </a:lnTo>
                <a:lnTo>
                  <a:pt x="18593" y="649676"/>
                </a:lnTo>
                <a:lnTo>
                  <a:pt x="40407" y="689866"/>
                </a:lnTo>
                <a:lnTo>
                  <a:pt x="69299" y="724882"/>
                </a:lnTo>
                <a:lnTo>
                  <a:pt x="104315" y="753773"/>
                </a:lnTo>
                <a:lnTo>
                  <a:pt x="144505" y="775588"/>
                </a:lnTo>
                <a:lnTo>
                  <a:pt x="188917" y="789374"/>
                </a:lnTo>
                <a:lnTo>
                  <a:pt x="236600" y="794181"/>
                </a:lnTo>
                <a:lnTo>
                  <a:pt x="2613609" y="794181"/>
                </a:lnTo>
                <a:lnTo>
                  <a:pt x="2661292" y="789374"/>
                </a:lnTo>
                <a:lnTo>
                  <a:pt x="2705704" y="775588"/>
                </a:lnTo>
                <a:lnTo>
                  <a:pt x="2745894" y="753773"/>
                </a:lnTo>
                <a:lnTo>
                  <a:pt x="2780911" y="724882"/>
                </a:lnTo>
                <a:lnTo>
                  <a:pt x="2809802" y="689866"/>
                </a:lnTo>
                <a:lnTo>
                  <a:pt x="2831616" y="649676"/>
                </a:lnTo>
                <a:lnTo>
                  <a:pt x="2845403" y="605263"/>
                </a:lnTo>
                <a:lnTo>
                  <a:pt x="2850210" y="557580"/>
                </a:lnTo>
                <a:lnTo>
                  <a:pt x="2850210" y="236600"/>
                </a:lnTo>
                <a:lnTo>
                  <a:pt x="2845403" y="188917"/>
                </a:lnTo>
                <a:lnTo>
                  <a:pt x="2831616" y="144505"/>
                </a:lnTo>
                <a:lnTo>
                  <a:pt x="2809802" y="104315"/>
                </a:lnTo>
                <a:lnTo>
                  <a:pt x="2780911" y="69299"/>
                </a:lnTo>
                <a:lnTo>
                  <a:pt x="2745894" y="40407"/>
                </a:lnTo>
                <a:lnTo>
                  <a:pt x="2705704" y="18593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299251" y="3524088"/>
            <a:ext cx="2850515" cy="794385"/>
          </a:xfrm>
          <a:custGeom>
            <a:avLst/>
            <a:gdLst/>
            <a:ahLst/>
            <a:cxnLst/>
            <a:rect l="l" t="t" r="r" b="b"/>
            <a:pathLst>
              <a:path w="2850515" h="794385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3"/>
                </a:lnTo>
                <a:lnTo>
                  <a:pt x="104315" y="40407"/>
                </a:lnTo>
                <a:lnTo>
                  <a:pt x="69299" y="69299"/>
                </a:lnTo>
                <a:lnTo>
                  <a:pt x="40407" y="104315"/>
                </a:lnTo>
                <a:lnTo>
                  <a:pt x="18593" y="144505"/>
                </a:lnTo>
                <a:lnTo>
                  <a:pt x="4806" y="188917"/>
                </a:lnTo>
                <a:lnTo>
                  <a:pt x="0" y="236600"/>
                </a:lnTo>
                <a:lnTo>
                  <a:pt x="0" y="557580"/>
                </a:lnTo>
                <a:lnTo>
                  <a:pt x="4806" y="605263"/>
                </a:lnTo>
                <a:lnTo>
                  <a:pt x="18593" y="649676"/>
                </a:lnTo>
                <a:lnTo>
                  <a:pt x="40407" y="689866"/>
                </a:lnTo>
                <a:lnTo>
                  <a:pt x="69299" y="724882"/>
                </a:lnTo>
                <a:lnTo>
                  <a:pt x="104315" y="753773"/>
                </a:lnTo>
                <a:lnTo>
                  <a:pt x="144505" y="775588"/>
                </a:lnTo>
                <a:lnTo>
                  <a:pt x="188917" y="789374"/>
                </a:lnTo>
                <a:lnTo>
                  <a:pt x="236600" y="794181"/>
                </a:lnTo>
                <a:lnTo>
                  <a:pt x="2613609" y="794181"/>
                </a:lnTo>
                <a:lnTo>
                  <a:pt x="2661292" y="789374"/>
                </a:lnTo>
                <a:lnTo>
                  <a:pt x="2705704" y="775588"/>
                </a:lnTo>
                <a:lnTo>
                  <a:pt x="2745894" y="753773"/>
                </a:lnTo>
                <a:lnTo>
                  <a:pt x="2780911" y="724882"/>
                </a:lnTo>
                <a:lnTo>
                  <a:pt x="2809802" y="689866"/>
                </a:lnTo>
                <a:lnTo>
                  <a:pt x="2831616" y="649676"/>
                </a:lnTo>
                <a:lnTo>
                  <a:pt x="2845403" y="605263"/>
                </a:lnTo>
                <a:lnTo>
                  <a:pt x="2850210" y="557580"/>
                </a:lnTo>
                <a:lnTo>
                  <a:pt x="2850210" y="236600"/>
                </a:lnTo>
                <a:lnTo>
                  <a:pt x="2845403" y="188917"/>
                </a:lnTo>
                <a:lnTo>
                  <a:pt x="2831616" y="144505"/>
                </a:lnTo>
                <a:lnTo>
                  <a:pt x="2809802" y="104315"/>
                </a:lnTo>
                <a:lnTo>
                  <a:pt x="2780911" y="69299"/>
                </a:lnTo>
                <a:lnTo>
                  <a:pt x="2745894" y="40407"/>
                </a:lnTo>
                <a:lnTo>
                  <a:pt x="2705704" y="18593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67277" y="3592953"/>
            <a:ext cx="23888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한전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AMI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0">
                <a:solidFill>
                  <a:srgbClr val="231F20"/>
                </a:solidFill>
                <a:latin typeface="Nanum Gothic"/>
                <a:cs typeface="Nanum Gothic"/>
              </a:rPr>
              <a:t>Wi-</a:t>
            </a:r>
            <a:r>
              <a:rPr dirty="0" sz="1100" spc="70">
                <a:solidFill>
                  <a:srgbClr val="231F20"/>
                </a:solidFill>
                <a:latin typeface="Nanum Gothic"/>
                <a:cs typeface="Nanum Gothic"/>
              </a:rPr>
              <a:t>SUN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모뎀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개발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및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다양한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타입의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게이트웨이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모뎀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기술을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보유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49134" y="3592953"/>
            <a:ext cx="27806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 spc="105">
                <a:solidFill>
                  <a:srgbClr val="231F20"/>
                </a:solidFill>
                <a:latin typeface="Nanum Gothic"/>
                <a:cs typeface="Nanum Gothic"/>
              </a:rPr>
              <a:t>SKT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0">
                <a:solidFill>
                  <a:srgbClr val="231F20"/>
                </a:solidFill>
                <a:latin typeface="Nanum Gothic"/>
                <a:cs typeface="Nanum Gothic"/>
              </a:rPr>
              <a:t>LoRa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전국망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설치용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Nanum Gothic"/>
                <a:cs typeface="Nanum Gothic"/>
              </a:rPr>
              <a:t>Reference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모뎀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Nanum Gothic"/>
                <a:cs typeface="Nanum Gothic"/>
              </a:rPr>
              <a:t>및 </a:t>
            </a:r>
            <a:r>
              <a:rPr dirty="0" sz="1100" spc="60">
                <a:solidFill>
                  <a:srgbClr val="231F20"/>
                </a:solidFill>
                <a:latin typeface="Nanum Gothic"/>
                <a:cs typeface="Nanum Gothic"/>
              </a:rPr>
              <a:t>LoRa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Nanum Gothic"/>
                <a:cs typeface="Nanum Gothic"/>
              </a:rPr>
              <a:t>Wearable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Nanum Gothic"/>
                <a:cs typeface="Nanum Gothic"/>
              </a:rPr>
              <a:t>Band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Nanum Gothic"/>
                <a:cs typeface="Nanum Gothic"/>
              </a:rPr>
              <a:t>개발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Nanum Gothic"/>
                <a:cs typeface="Nanum Gothic"/>
              </a:rPr>
              <a:t>기술을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보유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24566" y="3592953"/>
            <a:ext cx="26193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한전</a:t>
            </a:r>
            <a:r>
              <a:rPr dirty="0" sz="1100" spc="-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저압/고압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AMI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75">
                <a:solidFill>
                  <a:srgbClr val="231F20"/>
                </a:solidFill>
                <a:latin typeface="Nanum Gothic"/>
                <a:cs typeface="Nanum Gothic"/>
              </a:rPr>
              <a:t>LTE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50">
                <a:solidFill>
                  <a:srgbClr val="231F20"/>
                </a:solidFill>
                <a:latin typeface="Nanum Gothic"/>
                <a:cs typeface="Nanum Gothic"/>
              </a:rPr>
              <a:t>Cat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95">
                <a:solidFill>
                  <a:srgbClr val="231F20"/>
                </a:solidFill>
                <a:latin typeface="Nanum Gothic"/>
                <a:cs typeface="Nanum Gothic"/>
              </a:rPr>
              <a:t>M1</a:t>
            </a:r>
            <a:r>
              <a:rPr dirty="0" sz="1100" spc="-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모뎀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개발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기술을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보유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515"/>
              </a:spcBef>
            </a:pPr>
            <a:r>
              <a:rPr dirty="0"/>
              <a:t>NS텔레콤은</a:t>
            </a:r>
            <a:r>
              <a:rPr dirty="0" spc="5"/>
              <a:t> </a:t>
            </a:r>
            <a:r>
              <a:rPr dirty="0"/>
              <a:t>다양안</a:t>
            </a:r>
            <a:r>
              <a:rPr dirty="0" spc="5"/>
              <a:t> </a:t>
            </a:r>
            <a:r>
              <a:rPr dirty="0"/>
              <a:t>무선통신기술분야에서</a:t>
            </a:r>
            <a:r>
              <a:rPr dirty="0" spc="5"/>
              <a:t> </a:t>
            </a:r>
            <a:r>
              <a:rPr dirty="0"/>
              <a:t>풍부안</a:t>
            </a:r>
            <a:r>
              <a:rPr dirty="0" spc="5"/>
              <a:t> </a:t>
            </a:r>
            <a:r>
              <a:rPr dirty="0"/>
              <a:t>개발경엄과</a:t>
            </a:r>
            <a:r>
              <a:rPr dirty="0" spc="5"/>
              <a:t> </a:t>
            </a:r>
            <a:r>
              <a:rPr dirty="0"/>
              <a:t>기술력을</a:t>
            </a:r>
            <a:r>
              <a:rPr dirty="0" spc="5"/>
              <a:t> </a:t>
            </a:r>
            <a:r>
              <a:rPr dirty="0"/>
              <a:t>보유하고</a:t>
            </a:r>
            <a:r>
              <a:rPr dirty="0" spc="5"/>
              <a:t> </a:t>
            </a:r>
            <a:r>
              <a:rPr dirty="0" spc="-10"/>
              <a:t>있습니다.</a:t>
            </a:r>
          </a:p>
          <a:p>
            <a:pPr marL="34290" marR="134620">
              <a:lnSpc>
                <a:spcPct val="121200"/>
              </a:lnSpc>
              <a:tabLst>
                <a:tab pos="2361565" algn="l"/>
                <a:tab pos="3482975" algn="l"/>
              </a:tabLst>
            </a:pPr>
            <a:r>
              <a:rPr dirty="0"/>
              <a:t>Wi-SUN, LoRa, Passive, 재난방송수신 설비 기술등 죄신 통신기술과 Auto Tunable, Wave guide</a:t>
            </a:r>
            <a:r>
              <a:rPr dirty="0" spc="5"/>
              <a:t> </a:t>
            </a:r>
            <a:r>
              <a:rPr dirty="0" spc="-25"/>
              <a:t>필터를 </a:t>
            </a:r>
            <a:r>
              <a:rPr dirty="0"/>
              <a:t>왈용안</a:t>
            </a:r>
            <a:r>
              <a:rPr dirty="0" spc="5"/>
              <a:t> </a:t>
            </a:r>
            <a:r>
              <a:rPr dirty="0"/>
              <a:t>제품</a:t>
            </a:r>
            <a:r>
              <a:rPr dirty="0" spc="5"/>
              <a:t> </a:t>
            </a:r>
            <a:r>
              <a:rPr dirty="0"/>
              <a:t>개발</a:t>
            </a:r>
            <a:r>
              <a:rPr dirty="0" spc="5"/>
              <a:t> </a:t>
            </a:r>
            <a:r>
              <a:rPr dirty="0" spc="-25"/>
              <a:t>능력은</a:t>
            </a:r>
            <a:r>
              <a:rPr dirty="0"/>
              <a:t>	</a:t>
            </a:r>
            <a:r>
              <a:rPr dirty="0" spc="-10"/>
              <a:t>우리외사의</a:t>
            </a:r>
            <a:r>
              <a:rPr dirty="0"/>
              <a:t>	맥심</a:t>
            </a:r>
            <a:r>
              <a:rPr dirty="0" spc="5"/>
              <a:t> </a:t>
            </a:r>
            <a:r>
              <a:rPr dirty="0" spc="-10"/>
              <a:t>경쟁력입니다.</a:t>
            </a:r>
          </a:p>
          <a:p>
            <a:pPr marL="34290">
              <a:lnSpc>
                <a:spcPct val="100000"/>
              </a:lnSpc>
              <a:spcBef>
                <a:spcPts val="420"/>
              </a:spcBef>
            </a:pPr>
            <a:r>
              <a:rPr dirty="0"/>
              <a:t>이러안</a:t>
            </a:r>
            <a:r>
              <a:rPr dirty="0" spc="5"/>
              <a:t> </a:t>
            </a:r>
            <a:r>
              <a:rPr dirty="0"/>
              <a:t>기술력을</a:t>
            </a:r>
            <a:r>
              <a:rPr dirty="0" spc="5"/>
              <a:t> </a:t>
            </a:r>
            <a:r>
              <a:rPr dirty="0"/>
              <a:t>바탕으로</a:t>
            </a:r>
            <a:r>
              <a:rPr dirty="0" spc="5"/>
              <a:t> </a:t>
            </a:r>
            <a:r>
              <a:rPr dirty="0"/>
              <a:t>NS텔레콤은</a:t>
            </a:r>
            <a:r>
              <a:rPr dirty="0" spc="5"/>
              <a:t> </a:t>
            </a:r>
            <a:r>
              <a:rPr dirty="0"/>
              <a:t>통신분야의</a:t>
            </a:r>
            <a:r>
              <a:rPr dirty="0" spc="5"/>
              <a:t> </a:t>
            </a:r>
            <a:r>
              <a:rPr dirty="0"/>
              <a:t>다양안</a:t>
            </a:r>
            <a:r>
              <a:rPr dirty="0" spc="5"/>
              <a:t> </a:t>
            </a:r>
            <a:r>
              <a:rPr dirty="0"/>
              <a:t>분야에</a:t>
            </a:r>
            <a:r>
              <a:rPr dirty="0" spc="5"/>
              <a:t> </a:t>
            </a:r>
            <a:r>
              <a:rPr dirty="0"/>
              <a:t>멱신적인</a:t>
            </a:r>
            <a:r>
              <a:rPr dirty="0" spc="5"/>
              <a:t> </a:t>
            </a:r>
            <a:r>
              <a:rPr dirty="0"/>
              <a:t>솔루션을</a:t>
            </a:r>
            <a:r>
              <a:rPr dirty="0" spc="5"/>
              <a:t> </a:t>
            </a:r>
            <a:r>
              <a:rPr dirty="0"/>
              <a:t>제공하고</a:t>
            </a:r>
            <a:r>
              <a:rPr dirty="0" spc="5"/>
              <a:t> </a:t>
            </a:r>
            <a:r>
              <a:rPr dirty="0" spc="-10"/>
              <a:t>있습니다.</a:t>
            </a:r>
          </a:p>
          <a:p>
            <a:pPr marL="12700">
              <a:lnSpc>
                <a:spcPct val="100000"/>
              </a:lnSpc>
              <a:spcBef>
                <a:spcPts val="2070"/>
              </a:spcBef>
              <a:tabLst>
                <a:tab pos="3394075" algn="l"/>
                <a:tab pos="6769734" algn="l"/>
              </a:tabLst>
            </a:pPr>
            <a:r>
              <a:rPr dirty="0" sz="1400" spc="-10" b="1">
                <a:latin typeface="NanumSquare Neo OTF ExtraBold"/>
                <a:cs typeface="NanumSquare Neo OTF ExtraBold"/>
              </a:rPr>
              <a:t>Wi-</a:t>
            </a:r>
            <a:r>
              <a:rPr dirty="0" sz="1400" b="1">
                <a:latin typeface="NanumSquare Neo OTF ExtraBold"/>
                <a:cs typeface="NanumSquare Neo OTF ExtraBold"/>
              </a:rPr>
              <a:t>SUN</a:t>
            </a:r>
            <a:r>
              <a:rPr dirty="0" sz="1400" spc="-30" b="1">
                <a:latin typeface="NanumSquare Neo OTF ExtraBold"/>
                <a:cs typeface="NanumSquare Neo OTF ExtraBold"/>
              </a:rPr>
              <a:t> </a:t>
            </a:r>
            <a:r>
              <a:rPr dirty="0" sz="1400" spc="-35" b="1">
                <a:latin typeface="NanumSquare Neo OTF ExtraBold"/>
                <a:cs typeface="NanumSquare Neo OTF ExtraBold"/>
              </a:rPr>
              <a:t>기술</a:t>
            </a:r>
            <a:r>
              <a:rPr dirty="0" sz="1400" b="1">
                <a:latin typeface="NanumSquare Neo OTF ExtraBold"/>
                <a:cs typeface="NanumSquare Neo OTF ExtraBold"/>
              </a:rPr>
              <a:t>	LoRa</a:t>
            </a:r>
            <a:r>
              <a:rPr dirty="0" sz="1400" spc="-55" b="1">
                <a:latin typeface="NanumSquare Neo OTF ExtraBold"/>
                <a:cs typeface="NanumSquare Neo OTF ExtraBold"/>
              </a:rPr>
              <a:t> </a:t>
            </a:r>
            <a:r>
              <a:rPr dirty="0" sz="1400" spc="-25" b="1">
                <a:latin typeface="NanumSquare Neo OTF ExtraBold"/>
                <a:cs typeface="NanumSquare Neo OTF ExtraBold"/>
              </a:rPr>
              <a:t>기술</a:t>
            </a:r>
            <a:r>
              <a:rPr dirty="0" sz="1400" b="1">
                <a:latin typeface="NanumSquare Neo OTF ExtraBold"/>
                <a:cs typeface="NanumSquare Neo OTF ExtraBold"/>
              </a:rPr>
              <a:t>	</a:t>
            </a:r>
            <a:r>
              <a:rPr dirty="0" sz="1400" spc="-35" b="1">
                <a:latin typeface="NanumSquare Neo OTF ExtraBold"/>
                <a:cs typeface="NanumSquare Neo OTF ExtraBold"/>
              </a:rPr>
              <a:t>LTE</a:t>
            </a:r>
            <a:r>
              <a:rPr dirty="0" sz="1400" spc="-30" b="1">
                <a:latin typeface="NanumSquare Neo OTF ExtraBold"/>
                <a:cs typeface="NanumSquare Neo OTF ExtraBold"/>
              </a:rPr>
              <a:t> </a:t>
            </a:r>
            <a:r>
              <a:rPr dirty="0" sz="1400" b="1">
                <a:latin typeface="NanumSquare Neo OTF ExtraBold"/>
                <a:cs typeface="NanumSquare Neo OTF ExtraBold"/>
              </a:rPr>
              <a:t>Cat</a:t>
            </a:r>
            <a:r>
              <a:rPr dirty="0" sz="1400" spc="-30" b="1">
                <a:latin typeface="NanumSquare Neo OTF ExtraBold"/>
                <a:cs typeface="NanumSquare Neo OTF ExtraBold"/>
              </a:rPr>
              <a:t> </a:t>
            </a:r>
            <a:r>
              <a:rPr dirty="0" sz="1400" b="1">
                <a:latin typeface="NanumSquare Neo OTF ExtraBold"/>
                <a:cs typeface="NanumSquare Neo OTF ExtraBold"/>
              </a:rPr>
              <a:t>M1</a:t>
            </a:r>
            <a:r>
              <a:rPr dirty="0" sz="1400" spc="-25" b="1">
                <a:latin typeface="NanumSquare Neo OTF ExtraBold"/>
                <a:cs typeface="NanumSquare Neo OTF ExtraBold"/>
              </a:rPr>
              <a:t> 기술</a:t>
            </a:r>
            <a:endParaRPr sz="1400">
              <a:latin typeface="NanumSquare Neo OTF ExtraBold"/>
              <a:cs typeface="NanumSquare Neo OTF ExtraBold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585832" y="4817541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19456" y="0"/>
                </a:moveTo>
                <a:lnTo>
                  <a:pt x="0" y="0"/>
                </a:lnTo>
                <a:lnTo>
                  <a:pt x="0" y="6616"/>
                </a:lnTo>
                <a:lnTo>
                  <a:pt x="19456" y="6616"/>
                </a:lnTo>
                <a:lnTo>
                  <a:pt x="19456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41879" y="4850722"/>
            <a:ext cx="2850515" cy="889635"/>
          </a:xfrm>
          <a:custGeom>
            <a:avLst/>
            <a:gdLst/>
            <a:ahLst/>
            <a:cxnLst/>
            <a:rect l="l" t="t" r="r" b="b"/>
            <a:pathLst>
              <a:path w="2850515" h="889635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1"/>
                </a:lnTo>
                <a:lnTo>
                  <a:pt x="104315" y="40403"/>
                </a:lnTo>
                <a:lnTo>
                  <a:pt x="69299" y="69292"/>
                </a:lnTo>
                <a:lnTo>
                  <a:pt x="40407" y="104306"/>
                </a:lnTo>
                <a:lnTo>
                  <a:pt x="18593" y="144494"/>
                </a:lnTo>
                <a:lnTo>
                  <a:pt x="4806" y="188905"/>
                </a:lnTo>
                <a:lnTo>
                  <a:pt x="0" y="236588"/>
                </a:lnTo>
                <a:lnTo>
                  <a:pt x="0" y="652614"/>
                </a:lnTo>
                <a:lnTo>
                  <a:pt x="4806" y="700298"/>
                </a:lnTo>
                <a:lnTo>
                  <a:pt x="18593" y="744710"/>
                </a:lnTo>
                <a:lnTo>
                  <a:pt x="40407" y="784900"/>
                </a:lnTo>
                <a:lnTo>
                  <a:pt x="69299" y="819916"/>
                </a:lnTo>
                <a:lnTo>
                  <a:pt x="104315" y="848807"/>
                </a:lnTo>
                <a:lnTo>
                  <a:pt x="144505" y="870622"/>
                </a:lnTo>
                <a:lnTo>
                  <a:pt x="188917" y="884408"/>
                </a:lnTo>
                <a:lnTo>
                  <a:pt x="236600" y="889215"/>
                </a:lnTo>
                <a:lnTo>
                  <a:pt x="2613609" y="889215"/>
                </a:lnTo>
                <a:lnTo>
                  <a:pt x="2661292" y="884408"/>
                </a:lnTo>
                <a:lnTo>
                  <a:pt x="2705704" y="870622"/>
                </a:lnTo>
                <a:lnTo>
                  <a:pt x="2745894" y="848807"/>
                </a:lnTo>
                <a:lnTo>
                  <a:pt x="2780911" y="819916"/>
                </a:lnTo>
                <a:lnTo>
                  <a:pt x="2809802" y="784900"/>
                </a:lnTo>
                <a:lnTo>
                  <a:pt x="2831616" y="744710"/>
                </a:lnTo>
                <a:lnTo>
                  <a:pt x="2845403" y="700298"/>
                </a:lnTo>
                <a:lnTo>
                  <a:pt x="2850210" y="652614"/>
                </a:lnTo>
                <a:lnTo>
                  <a:pt x="2850210" y="236588"/>
                </a:lnTo>
                <a:lnTo>
                  <a:pt x="2845403" y="188905"/>
                </a:lnTo>
                <a:lnTo>
                  <a:pt x="2831616" y="144494"/>
                </a:lnTo>
                <a:lnTo>
                  <a:pt x="2809802" y="104306"/>
                </a:lnTo>
                <a:lnTo>
                  <a:pt x="2780911" y="69292"/>
                </a:lnTo>
                <a:lnTo>
                  <a:pt x="2745894" y="40403"/>
                </a:lnTo>
                <a:lnTo>
                  <a:pt x="2705704" y="18591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920566" y="4850716"/>
            <a:ext cx="2850515" cy="794385"/>
          </a:xfrm>
          <a:custGeom>
            <a:avLst/>
            <a:gdLst/>
            <a:ahLst/>
            <a:cxnLst/>
            <a:rect l="l" t="t" r="r" b="b"/>
            <a:pathLst>
              <a:path w="2850515" h="794385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3"/>
                </a:lnTo>
                <a:lnTo>
                  <a:pt x="104315" y="40407"/>
                </a:lnTo>
                <a:lnTo>
                  <a:pt x="69299" y="69299"/>
                </a:lnTo>
                <a:lnTo>
                  <a:pt x="40407" y="104315"/>
                </a:lnTo>
                <a:lnTo>
                  <a:pt x="18593" y="144505"/>
                </a:lnTo>
                <a:lnTo>
                  <a:pt x="4806" y="188917"/>
                </a:lnTo>
                <a:lnTo>
                  <a:pt x="0" y="236600"/>
                </a:lnTo>
                <a:lnTo>
                  <a:pt x="0" y="557580"/>
                </a:lnTo>
                <a:lnTo>
                  <a:pt x="4806" y="605263"/>
                </a:lnTo>
                <a:lnTo>
                  <a:pt x="18593" y="649676"/>
                </a:lnTo>
                <a:lnTo>
                  <a:pt x="40407" y="689866"/>
                </a:lnTo>
                <a:lnTo>
                  <a:pt x="69299" y="724882"/>
                </a:lnTo>
                <a:lnTo>
                  <a:pt x="104315" y="753773"/>
                </a:lnTo>
                <a:lnTo>
                  <a:pt x="144505" y="775588"/>
                </a:lnTo>
                <a:lnTo>
                  <a:pt x="188917" y="789374"/>
                </a:lnTo>
                <a:lnTo>
                  <a:pt x="236600" y="794181"/>
                </a:lnTo>
                <a:lnTo>
                  <a:pt x="2613609" y="794181"/>
                </a:lnTo>
                <a:lnTo>
                  <a:pt x="2661292" y="789374"/>
                </a:lnTo>
                <a:lnTo>
                  <a:pt x="2705704" y="775588"/>
                </a:lnTo>
                <a:lnTo>
                  <a:pt x="2745894" y="753773"/>
                </a:lnTo>
                <a:lnTo>
                  <a:pt x="2780911" y="724882"/>
                </a:lnTo>
                <a:lnTo>
                  <a:pt x="2809802" y="689866"/>
                </a:lnTo>
                <a:lnTo>
                  <a:pt x="2831616" y="649676"/>
                </a:lnTo>
                <a:lnTo>
                  <a:pt x="2845403" y="605263"/>
                </a:lnTo>
                <a:lnTo>
                  <a:pt x="2850210" y="557580"/>
                </a:lnTo>
                <a:lnTo>
                  <a:pt x="2850210" y="236600"/>
                </a:lnTo>
                <a:lnTo>
                  <a:pt x="2845403" y="188917"/>
                </a:lnTo>
                <a:lnTo>
                  <a:pt x="2831616" y="144505"/>
                </a:lnTo>
                <a:lnTo>
                  <a:pt x="2809802" y="104315"/>
                </a:lnTo>
                <a:lnTo>
                  <a:pt x="2780911" y="69299"/>
                </a:lnTo>
                <a:lnTo>
                  <a:pt x="2745894" y="40407"/>
                </a:lnTo>
                <a:lnTo>
                  <a:pt x="2705704" y="18593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299251" y="4850722"/>
            <a:ext cx="2850515" cy="889635"/>
          </a:xfrm>
          <a:custGeom>
            <a:avLst/>
            <a:gdLst/>
            <a:ahLst/>
            <a:cxnLst/>
            <a:rect l="l" t="t" r="r" b="b"/>
            <a:pathLst>
              <a:path w="2850515" h="889635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1"/>
                </a:lnTo>
                <a:lnTo>
                  <a:pt x="104315" y="40403"/>
                </a:lnTo>
                <a:lnTo>
                  <a:pt x="69299" y="69292"/>
                </a:lnTo>
                <a:lnTo>
                  <a:pt x="40407" y="104306"/>
                </a:lnTo>
                <a:lnTo>
                  <a:pt x="18593" y="144494"/>
                </a:lnTo>
                <a:lnTo>
                  <a:pt x="4806" y="188905"/>
                </a:lnTo>
                <a:lnTo>
                  <a:pt x="0" y="236588"/>
                </a:lnTo>
                <a:lnTo>
                  <a:pt x="0" y="652614"/>
                </a:lnTo>
                <a:lnTo>
                  <a:pt x="4806" y="700298"/>
                </a:lnTo>
                <a:lnTo>
                  <a:pt x="18593" y="744710"/>
                </a:lnTo>
                <a:lnTo>
                  <a:pt x="40407" y="784900"/>
                </a:lnTo>
                <a:lnTo>
                  <a:pt x="69299" y="819916"/>
                </a:lnTo>
                <a:lnTo>
                  <a:pt x="104315" y="848807"/>
                </a:lnTo>
                <a:lnTo>
                  <a:pt x="144505" y="870622"/>
                </a:lnTo>
                <a:lnTo>
                  <a:pt x="188917" y="884408"/>
                </a:lnTo>
                <a:lnTo>
                  <a:pt x="236600" y="889215"/>
                </a:lnTo>
                <a:lnTo>
                  <a:pt x="2613609" y="889215"/>
                </a:lnTo>
                <a:lnTo>
                  <a:pt x="2661292" y="884408"/>
                </a:lnTo>
                <a:lnTo>
                  <a:pt x="2705704" y="870622"/>
                </a:lnTo>
                <a:lnTo>
                  <a:pt x="2745894" y="848807"/>
                </a:lnTo>
                <a:lnTo>
                  <a:pt x="2780911" y="819916"/>
                </a:lnTo>
                <a:lnTo>
                  <a:pt x="2809802" y="784900"/>
                </a:lnTo>
                <a:lnTo>
                  <a:pt x="2831616" y="744710"/>
                </a:lnTo>
                <a:lnTo>
                  <a:pt x="2845403" y="700298"/>
                </a:lnTo>
                <a:lnTo>
                  <a:pt x="2850210" y="652614"/>
                </a:lnTo>
                <a:lnTo>
                  <a:pt x="2850210" y="236588"/>
                </a:lnTo>
                <a:lnTo>
                  <a:pt x="2845403" y="188905"/>
                </a:lnTo>
                <a:lnTo>
                  <a:pt x="2831616" y="144494"/>
                </a:lnTo>
                <a:lnTo>
                  <a:pt x="2809802" y="104306"/>
                </a:lnTo>
                <a:lnTo>
                  <a:pt x="2780911" y="69292"/>
                </a:lnTo>
                <a:lnTo>
                  <a:pt x="2745894" y="40403"/>
                </a:lnTo>
                <a:lnTo>
                  <a:pt x="2705704" y="18591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67277" y="4890164"/>
            <a:ext cx="272288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 spc="50">
                <a:solidFill>
                  <a:srgbClr val="231F20"/>
                </a:solidFill>
                <a:latin typeface="Nanum Gothic"/>
                <a:cs typeface="Nanum Gothic"/>
              </a:rPr>
              <a:t>KT향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가로등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제어장치용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Nanum Gothic"/>
                <a:cs typeface="Nanum Gothic"/>
              </a:rPr>
              <a:t>NB-</a:t>
            </a:r>
            <a:r>
              <a:rPr dirty="0" sz="1100" spc="60">
                <a:solidFill>
                  <a:srgbClr val="231F20"/>
                </a:solidFill>
                <a:latin typeface="Nanum Gothic"/>
                <a:cs typeface="Nanum Gothic"/>
              </a:rPr>
              <a:t>loT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모뎀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Nanum Gothic"/>
                <a:cs typeface="Nanum Gothic"/>
              </a:rPr>
              <a:t>및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LGU향</a:t>
            </a:r>
            <a:r>
              <a:rPr dirty="0" sz="1100" spc="-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Nanum Gothic"/>
                <a:cs typeface="Nanum Gothic"/>
              </a:rPr>
              <a:t>GPS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50">
                <a:solidFill>
                  <a:srgbClr val="231F20"/>
                </a:solidFill>
                <a:latin typeface="Nanum Gothic"/>
                <a:cs typeface="Nanum Gothic"/>
              </a:rPr>
              <a:t>Tracker용</a:t>
            </a:r>
            <a:r>
              <a:rPr dirty="0" sz="1100" spc="-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Nanum Gothic"/>
                <a:cs typeface="Nanum Gothic"/>
              </a:rPr>
              <a:t>NB-</a:t>
            </a:r>
            <a:r>
              <a:rPr dirty="0" sz="1100" spc="60">
                <a:solidFill>
                  <a:srgbClr val="231F20"/>
                </a:solidFill>
                <a:latin typeface="Nanum Gothic"/>
                <a:cs typeface="Nanum Gothic"/>
              </a:rPr>
              <a:t>loT</a:t>
            </a:r>
            <a:r>
              <a:rPr dirty="0" sz="1100" spc="26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65">
                <a:solidFill>
                  <a:srgbClr val="231F20"/>
                </a:solidFill>
                <a:latin typeface="Nanum Gothic"/>
                <a:cs typeface="Nanum Gothic"/>
              </a:rPr>
              <a:t>Band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 개발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기술을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보유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49134" y="4890024"/>
            <a:ext cx="27012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Diplexer,</a:t>
            </a:r>
            <a:r>
              <a:rPr dirty="0" sz="11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50">
                <a:solidFill>
                  <a:srgbClr val="231F20"/>
                </a:solidFill>
                <a:latin typeface="Nanum Gothic"/>
                <a:cs typeface="Nanum Gothic"/>
              </a:rPr>
              <a:t>BPF,</a:t>
            </a:r>
            <a:r>
              <a:rPr dirty="0" sz="11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55">
                <a:solidFill>
                  <a:srgbClr val="231F20"/>
                </a:solidFill>
                <a:latin typeface="Nanum Gothic"/>
                <a:cs typeface="Nanum Gothic"/>
              </a:rPr>
              <a:t>Power</a:t>
            </a:r>
            <a:r>
              <a:rPr dirty="0" sz="1100" spc="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Splitter,</a:t>
            </a:r>
            <a:r>
              <a:rPr dirty="0" sz="1100" spc="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45">
                <a:solidFill>
                  <a:srgbClr val="231F20"/>
                </a:solidFill>
                <a:latin typeface="Nanum Gothic"/>
                <a:cs typeface="Nanum Gothic"/>
              </a:rPr>
              <a:t>Divider </a:t>
            </a:r>
            <a:r>
              <a:rPr dirty="0" sz="1100" spc="-50">
                <a:solidFill>
                  <a:srgbClr val="231F20"/>
                </a:solidFill>
                <a:latin typeface="Nanum Gothic"/>
                <a:cs typeface="Nanum Gothic"/>
              </a:rPr>
              <a:t>등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주파수별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다양한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제품군의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95">
                <a:solidFill>
                  <a:srgbClr val="231F20"/>
                </a:solidFill>
                <a:latin typeface="Nanum Gothic"/>
                <a:cs typeface="Nanum Gothic"/>
              </a:rPr>
              <a:t>RF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75">
                <a:solidFill>
                  <a:srgbClr val="231F20"/>
                </a:solidFill>
                <a:latin typeface="Nanum Gothic"/>
                <a:cs typeface="Nanum Gothic"/>
              </a:rPr>
              <a:t>Passive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40492" y="4890024"/>
            <a:ext cx="257873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63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지하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공간, 터널,</a:t>
            </a:r>
            <a:r>
              <a:rPr dirty="0" sz="1100" spc="-3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고층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건물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내부와</a:t>
            </a:r>
            <a:r>
              <a:rPr dirty="0" sz="1100" spc="-3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같은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전파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음영지역에서도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FM라디오와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80">
                <a:solidFill>
                  <a:srgbClr val="231F20"/>
                </a:solidFill>
                <a:latin typeface="Nanum Gothic"/>
                <a:cs typeface="Nanum Gothic"/>
              </a:rPr>
              <a:t>T-</a:t>
            </a:r>
            <a:r>
              <a:rPr dirty="0" sz="1100" spc="75">
                <a:solidFill>
                  <a:srgbClr val="231F20"/>
                </a:solidFill>
                <a:latin typeface="Nanum Gothic"/>
                <a:cs typeface="Nanum Gothic"/>
              </a:rPr>
              <a:t>DMB</a:t>
            </a:r>
            <a:r>
              <a:rPr dirty="0" sz="1100" spc="-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방송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수신을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가능하게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하는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시스템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기술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보유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0470" y="4501450"/>
            <a:ext cx="1041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NB-</a:t>
            </a:r>
            <a:r>
              <a:rPr dirty="0" sz="1400" spc="-1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loT</a:t>
            </a:r>
            <a:r>
              <a:rPr dirty="0" sz="1400" spc="-7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25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기술</a:t>
            </a:r>
            <a:endParaRPr sz="1400">
              <a:latin typeface="NanumSquare Neo OTF ExtraBold"/>
              <a:cs typeface="NanumSquare Neo OTF ExtraBold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952403" y="4501450"/>
            <a:ext cx="1396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RF</a:t>
            </a:r>
            <a:r>
              <a:rPr dirty="0" sz="1400" spc="-2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3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Passive</a:t>
            </a:r>
            <a:r>
              <a:rPr dirty="0" sz="1400" spc="-2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25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기술</a:t>
            </a:r>
            <a:endParaRPr sz="1400">
              <a:latin typeface="NanumSquare Neo OTF ExtraBold"/>
              <a:cs typeface="NanumSquare Neo OTF ExtraBold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327937" y="4501450"/>
            <a:ext cx="17995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재난방송수신 설비 </a:t>
            </a:r>
            <a:r>
              <a:rPr dirty="0" sz="1400" spc="-25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기술</a:t>
            </a:r>
            <a:endParaRPr sz="1400">
              <a:latin typeface="NanumSquare Neo OTF ExtraBold"/>
              <a:cs typeface="NanumSquare Neo OTF ExtraBold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539756" y="6319188"/>
            <a:ext cx="2850515" cy="889635"/>
          </a:xfrm>
          <a:custGeom>
            <a:avLst/>
            <a:gdLst/>
            <a:ahLst/>
            <a:cxnLst/>
            <a:rect l="l" t="t" r="r" b="b"/>
            <a:pathLst>
              <a:path w="2850515" h="889634">
                <a:moveTo>
                  <a:pt x="2613609" y="0"/>
                </a:moveTo>
                <a:lnTo>
                  <a:pt x="236600" y="0"/>
                </a:lnTo>
                <a:lnTo>
                  <a:pt x="188917" y="4806"/>
                </a:lnTo>
                <a:lnTo>
                  <a:pt x="144505" y="18591"/>
                </a:lnTo>
                <a:lnTo>
                  <a:pt x="104315" y="40403"/>
                </a:lnTo>
                <a:lnTo>
                  <a:pt x="69299" y="69292"/>
                </a:lnTo>
                <a:lnTo>
                  <a:pt x="40407" y="104306"/>
                </a:lnTo>
                <a:lnTo>
                  <a:pt x="18593" y="144494"/>
                </a:lnTo>
                <a:lnTo>
                  <a:pt x="4806" y="188905"/>
                </a:lnTo>
                <a:lnTo>
                  <a:pt x="0" y="236588"/>
                </a:lnTo>
                <a:lnTo>
                  <a:pt x="0" y="652614"/>
                </a:lnTo>
                <a:lnTo>
                  <a:pt x="4806" y="700298"/>
                </a:lnTo>
                <a:lnTo>
                  <a:pt x="18593" y="744710"/>
                </a:lnTo>
                <a:lnTo>
                  <a:pt x="40407" y="784900"/>
                </a:lnTo>
                <a:lnTo>
                  <a:pt x="69299" y="819916"/>
                </a:lnTo>
                <a:lnTo>
                  <a:pt x="104315" y="848807"/>
                </a:lnTo>
                <a:lnTo>
                  <a:pt x="144505" y="870622"/>
                </a:lnTo>
                <a:lnTo>
                  <a:pt x="188917" y="884408"/>
                </a:lnTo>
                <a:lnTo>
                  <a:pt x="236600" y="889215"/>
                </a:lnTo>
                <a:lnTo>
                  <a:pt x="2613609" y="889215"/>
                </a:lnTo>
                <a:lnTo>
                  <a:pt x="2661292" y="884408"/>
                </a:lnTo>
                <a:lnTo>
                  <a:pt x="2705704" y="870622"/>
                </a:lnTo>
                <a:lnTo>
                  <a:pt x="2745894" y="848807"/>
                </a:lnTo>
                <a:lnTo>
                  <a:pt x="2780911" y="819916"/>
                </a:lnTo>
                <a:lnTo>
                  <a:pt x="2809802" y="784900"/>
                </a:lnTo>
                <a:lnTo>
                  <a:pt x="2831616" y="744710"/>
                </a:lnTo>
                <a:lnTo>
                  <a:pt x="2845403" y="700298"/>
                </a:lnTo>
                <a:lnTo>
                  <a:pt x="2850210" y="652614"/>
                </a:lnTo>
                <a:lnTo>
                  <a:pt x="2850210" y="236588"/>
                </a:lnTo>
                <a:lnTo>
                  <a:pt x="2845403" y="188905"/>
                </a:lnTo>
                <a:lnTo>
                  <a:pt x="2831616" y="144494"/>
                </a:lnTo>
                <a:lnTo>
                  <a:pt x="2809802" y="104306"/>
                </a:lnTo>
                <a:lnTo>
                  <a:pt x="2780911" y="69292"/>
                </a:lnTo>
                <a:lnTo>
                  <a:pt x="2745894" y="40403"/>
                </a:lnTo>
                <a:lnTo>
                  <a:pt x="2705704" y="18591"/>
                </a:lnTo>
                <a:lnTo>
                  <a:pt x="2661292" y="4806"/>
                </a:lnTo>
                <a:lnTo>
                  <a:pt x="261360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65150" y="5969913"/>
            <a:ext cx="2861945" cy="109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Auto</a:t>
            </a:r>
            <a:r>
              <a:rPr dirty="0" sz="1400" spc="-4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1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Tunable</a:t>
            </a:r>
            <a:r>
              <a:rPr dirty="0" sz="1400" spc="-35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,</a:t>
            </a:r>
            <a:r>
              <a:rPr dirty="0" sz="1400" spc="-4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Wave</a:t>
            </a:r>
            <a:r>
              <a:rPr dirty="0" sz="1400" spc="-35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guide</a:t>
            </a:r>
            <a:r>
              <a:rPr dirty="0" sz="1400" spc="-40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 </a:t>
            </a:r>
            <a:r>
              <a:rPr dirty="0" sz="1400" spc="-25" b="1">
                <a:solidFill>
                  <a:srgbClr val="231F20"/>
                </a:solidFill>
                <a:latin typeface="NanumSquare Neo OTF ExtraBold"/>
                <a:cs typeface="NanumSquare Neo OTF ExtraBold"/>
              </a:rPr>
              <a:t>필터</a:t>
            </a:r>
            <a:endParaRPr sz="1400">
              <a:latin typeface="NanumSquare Neo OTF ExtraBold"/>
              <a:cs typeface="NanumSquare Neo OTF ExtraBold"/>
            </a:endParaRPr>
          </a:p>
          <a:p>
            <a:pPr marL="12700" marR="69850">
              <a:lnSpc>
                <a:spcPct val="136300"/>
              </a:lnSpc>
              <a:spcBef>
                <a:spcPts val="138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자동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튜닝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기능을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갖춘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혁신적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필터를 </a:t>
            </a:r>
            <a:r>
              <a:rPr dirty="0" sz="1100" spc="-20">
                <a:solidFill>
                  <a:srgbClr val="231F20"/>
                </a:solidFill>
                <a:latin typeface="Nanum Gothic"/>
                <a:cs typeface="Nanum Gothic"/>
              </a:rPr>
              <a:t>개발중이며,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대전력</a:t>
            </a:r>
            <a:r>
              <a:rPr dirty="0" sz="1100" spc="-1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전송을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위한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Air-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Coupling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기술을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도입하였습니다.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585832" y="6170980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5" h="4445">
                <a:moveTo>
                  <a:pt x="19456" y="0"/>
                </a:moveTo>
                <a:lnTo>
                  <a:pt x="0" y="0"/>
                </a:lnTo>
                <a:lnTo>
                  <a:pt x="0" y="3860"/>
                </a:lnTo>
                <a:lnTo>
                  <a:pt x="19456" y="3860"/>
                </a:lnTo>
                <a:lnTo>
                  <a:pt x="19456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5" y="379463"/>
            <a:ext cx="1835391" cy="293471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4932238" y="7112620"/>
            <a:ext cx="828040" cy="64135"/>
            <a:chOff x="4932238" y="7112620"/>
            <a:chExt cx="828040" cy="64135"/>
          </a:xfrm>
        </p:grpSpPr>
        <p:sp>
          <p:nvSpPr>
            <p:cNvPr id="27" name="object 27" descr=""/>
            <p:cNvSpPr/>
            <p:nvPr/>
          </p:nvSpPr>
          <p:spPr>
            <a:xfrm>
              <a:off x="4932235" y="7112622"/>
              <a:ext cx="720725" cy="64135"/>
            </a:xfrm>
            <a:custGeom>
              <a:avLst/>
              <a:gdLst/>
              <a:ahLst/>
              <a:cxnLst/>
              <a:rect l="l" t="t" r="r" b="b"/>
              <a:pathLst>
                <a:path w="720725" h="64134">
                  <a:moveTo>
                    <a:pt x="59918" y="23126"/>
                  </a:moveTo>
                  <a:lnTo>
                    <a:pt x="56997" y="15582"/>
                  </a:lnTo>
                  <a:lnTo>
                    <a:pt x="45313" y="3136"/>
                  </a:lnTo>
                  <a:lnTo>
                    <a:pt x="38252" y="12"/>
                  </a:lnTo>
                  <a:lnTo>
                    <a:pt x="21666" y="12"/>
                  </a:lnTo>
                  <a:lnTo>
                    <a:pt x="14605" y="3136"/>
                  </a:lnTo>
                  <a:lnTo>
                    <a:pt x="8763" y="9359"/>
                  </a:lnTo>
                  <a:lnTo>
                    <a:pt x="2921" y="15582"/>
                  </a:lnTo>
                  <a:lnTo>
                    <a:pt x="0" y="23126"/>
                  </a:lnTo>
                  <a:lnTo>
                    <a:pt x="0" y="63906"/>
                  </a:lnTo>
                  <a:lnTo>
                    <a:pt x="5016" y="63906"/>
                  </a:lnTo>
                  <a:lnTo>
                    <a:pt x="5016" y="27165"/>
                  </a:lnTo>
                  <a:lnTo>
                    <a:pt x="6134" y="22720"/>
                  </a:lnTo>
                  <a:lnTo>
                    <a:pt x="10566" y="14528"/>
                  </a:lnTo>
                  <a:lnTo>
                    <a:pt x="13601" y="11290"/>
                  </a:lnTo>
                  <a:lnTo>
                    <a:pt x="21297" y="6553"/>
                  </a:lnTo>
                  <a:lnTo>
                    <a:pt x="25463" y="5359"/>
                  </a:lnTo>
                  <a:lnTo>
                    <a:pt x="34455" y="5359"/>
                  </a:lnTo>
                  <a:lnTo>
                    <a:pt x="54902" y="27165"/>
                  </a:lnTo>
                  <a:lnTo>
                    <a:pt x="54902" y="63906"/>
                  </a:lnTo>
                  <a:lnTo>
                    <a:pt x="59918" y="63906"/>
                  </a:lnTo>
                  <a:lnTo>
                    <a:pt x="59918" y="23126"/>
                  </a:lnTo>
                  <a:close/>
                </a:path>
                <a:path w="720725" h="64134">
                  <a:moveTo>
                    <a:pt x="157289" y="12"/>
                  </a:moveTo>
                  <a:lnTo>
                    <a:pt x="113626" y="12"/>
                  </a:lnTo>
                  <a:lnTo>
                    <a:pt x="109131" y="12"/>
                  </a:lnTo>
                  <a:lnTo>
                    <a:pt x="105295" y="1701"/>
                  </a:lnTo>
                  <a:lnTo>
                    <a:pt x="98958" y="8470"/>
                  </a:lnTo>
                  <a:lnTo>
                    <a:pt x="97370" y="12560"/>
                  </a:lnTo>
                  <a:lnTo>
                    <a:pt x="97370" y="22136"/>
                  </a:lnTo>
                  <a:lnTo>
                    <a:pt x="98958" y="26225"/>
                  </a:lnTo>
                  <a:lnTo>
                    <a:pt x="105295" y="32981"/>
                  </a:lnTo>
                  <a:lnTo>
                    <a:pt x="109131" y="34671"/>
                  </a:lnTo>
                  <a:lnTo>
                    <a:pt x="144132" y="34671"/>
                  </a:lnTo>
                  <a:lnTo>
                    <a:pt x="146786" y="35839"/>
                  </a:lnTo>
                  <a:lnTo>
                    <a:pt x="151180" y="40462"/>
                  </a:lnTo>
                  <a:lnTo>
                    <a:pt x="152273" y="43281"/>
                  </a:lnTo>
                  <a:lnTo>
                    <a:pt x="152273" y="49872"/>
                  </a:lnTo>
                  <a:lnTo>
                    <a:pt x="151180" y="52705"/>
                  </a:lnTo>
                  <a:lnTo>
                    <a:pt x="146786" y="57378"/>
                  </a:lnTo>
                  <a:lnTo>
                    <a:pt x="144132" y="58559"/>
                  </a:lnTo>
                  <a:lnTo>
                    <a:pt x="97370" y="58559"/>
                  </a:lnTo>
                  <a:lnTo>
                    <a:pt x="97370" y="63906"/>
                  </a:lnTo>
                  <a:lnTo>
                    <a:pt x="145542" y="63906"/>
                  </a:lnTo>
                  <a:lnTo>
                    <a:pt x="149364" y="62217"/>
                  </a:lnTo>
                  <a:lnTo>
                    <a:pt x="155714" y="55460"/>
                  </a:lnTo>
                  <a:lnTo>
                    <a:pt x="157289" y="51371"/>
                  </a:lnTo>
                  <a:lnTo>
                    <a:pt x="157289" y="41783"/>
                  </a:lnTo>
                  <a:lnTo>
                    <a:pt x="155714" y="37693"/>
                  </a:lnTo>
                  <a:lnTo>
                    <a:pt x="149364" y="30937"/>
                  </a:lnTo>
                  <a:lnTo>
                    <a:pt x="145542" y="29248"/>
                  </a:lnTo>
                  <a:lnTo>
                    <a:pt x="110528" y="29248"/>
                  </a:lnTo>
                  <a:lnTo>
                    <a:pt x="107886" y="28092"/>
                  </a:lnTo>
                  <a:lnTo>
                    <a:pt x="103492" y="23456"/>
                  </a:lnTo>
                  <a:lnTo>
                    <a:pt x="102387" y="20650"/>
                  </a:lnTo>
                  <a:lnTo>
                    <a:pt x="102387" y="14046"/>
                  </a:lnTo>
                  <a:lnTo>
                    <a:pt x="103492" y="11226"/>
                  </a:lnTo>
                  <a:lnTo>
                    <a:pt x="107886" y="6540"/>
                  </a:lnTo>
                  <a:lnTo>
                    <a:pt x="110528" y="5359"/>
                  </a:lnTo>
                  <a:lnTo>
                    <a:pt x="157289" y="5359"/>
                  </a:lnTo>
                  <a:lnTo>
                    <a:pt x="157289" y="12"/>
                  </a:lnTo>
                  <a:close/>
                </a:path>
                <a:path w="720725" h="64134">
                  <a:moveTo>
                    <a:pt x="254660" y="12"/>
                  </a:moveTo>
                  <a:lnTo>
                    <a:pt x="194741" y="12"/>
                  </a:lnTo>
                  <a:lnTo>
                    <a:pt x="194741" y="5359"/>
                  </a:lnTo>
                  <a:lnTo>
                    <a:pt x="222161" y="5359"/>
                  </a:lnTo>
                  <a:lnTo>
                    <a:pt x="222161" y="63906"/>
                  </a:lnTo>
                  <a:lnTo>
                    <a:pt x="227253" y="63906"/>
                  </a:lnTo>
                  <a:lnTo>
                    <a:pt x="227253" y="5359"/>
                  </a:lnTo>
                  <a:lnTo>
                    <a:pt x="254660" y="5359"/>
                  </a:lnTo>
                  <a:lnTo>
                    <a:pt x="254660" y="12"/>
                  </a:lnTo>
                  <a:close/>
                </a:path>
                <a:path w="720725" h="64134">
                  <a:moveTo>
                    <a:pt x="326085" y="29197"/>
                  </a:moveTo>
                  <a:lnTo>
                    <a:pt x="325196" y="26873"/>
                  </a:lnTo>
                  <a:lnTo>
                    <a:pt x="321627" y="23075"/>
                  </a:lnTo>
                  <a:lnTo>
                    <a:pt x="319443" y="22123"/>
                  </a:lnTo>
                  <a:lnTo>
                    <a:pt x="314274" y="22123"/>
                  </a:lnTo>
                  <a:lnTo>
                    <a:pt x="312102" y="23075"/>
                  </a:lnTo>
                  <a:lnTo>
                    <a:pt x="308533" y="26873"/>
                  </a:lnTo>
                  <a:lnTo>
                    <a:pt x="307632" y="29197"/>
                  </a:lnTo>
                  <a:lnTo>
                    <a:pt x="307632" y="34709"/>
                  </a:lnTo>
                  <a:lnTo>
                    <a:pt x="308533" y="37033"/>
                  </a:lnTo>
                  <a:lnTo>
                    <a:pt x="310311" y="38938"/>
                  </a:lnTo>
                  <a:lnTo>
                    <a:pt x="312102" y="40843"/>
                  </a:lnTo>
                  <a:lnTo>
                    <a:pt x="314274" y="41783"/>
                  </a:lnTo>
                  <a:lnTo>
                    <a:pt x="319443" y="41783"/>
                  </a:lnTo>
                  <a:lnTo>
                    <a:pt x="321627" y="40843"/>
                  </a:lnTo>
                  <a:lnTo>
                    <a:pt x="325196" y="37033"/>
                  </a:lnTo>
                  <a:lnTo>
                    <a:pt x="326085" y="34709"/>
                  </a:lnTo>
                  <a:lnTo>
                    <a:pt x="326085" y="29197"/>
                  </a:lnTo>
                  <a:close/>
                </a:path>
                <a:path w="720725" h="64134">
                  <a:moveTo>
                    <a:pt x="340804" y="12"/>
                  </a:moveTo>
                  <a:lnTo>
                    <a:pt x="310845" y="12"/>
                  </a:lnTo>
                  <a:lnTo>
                    <a:pt x="302552" y="12"/>
                  </a:lnTo>
                  <a:lnTo>
                    <a:pt x="295490" y="3124"/>
                  </a:lnTo>
                  <a:lnTo>
                    <a:pt x="283806" y="15582"/>
                  </a:lnTo>
                  <a:lnTo>
                    <a:pt x="280885" y="23126"/>
                  </a:lnTo>
                  <a:lnTo>
                    <a:pt x="280885" y="40805"/>
                  </a:lnTo>
                  <a:lnTo>
                    <a:pt x="283806" y="48336"/>
                  </a:lnTo>
                  <a:lnTo>
                    <a:pt x="295490" y="60794"/>
                  </a:lnTo>
                  <a:lnTo>
                    <a:pt x="302552" y="63906"/>
                  </a:lnTo>
                  <a:lnTo>
                    <a:pt x="340804" y="63906"/>
                  </a:lnTo>
                  <a:lnTo>
                    <a:pt x="340804" y="58559"/>
                  </a:lnTo>
                  <a:lnTo>
                    <a:pt x="306349" y="58559"/>
                  </a:lnTo>
                  <a:lnTo>
                    <a:pt x="302183" y="57365"/>
                  </a:lnTo>
                  <a:lnTo>
                    <a:pt x="294487" y="52628"/>
                  </a:lnTo>
                  <a:lnTo>
                    <a:pt x="291452" y="49403"/>
                  </a:lnTo>
                  <a:lnTo>
                    <a:pt x="287007" y="41198"/>
                  </a:lnTo>
                  <a:lnTo>
                    <a:pt x="285902" y="36753"/>
                  </a:lnTo>
                  <a:lnTo>
                    <a:pt x="285902" y="27165"/>
                  </a:lnTo>
                  <a:lnTo>
                    <a:pt x="306349" y="5359"/>
                  </a:lnTo>
                  <a:lnTo>
                    <a:pt x="340804" y="5359"/>
                  </a:lnTo>
                  <a:lnTo>
                    <a:pt x="340804" y="12"/>
                  </a:lnTo>
                  <a:close/>
                </a:path>
                <a:path w="720725" h="64134">
                  <a:moveTo>
                    <a:pt x="438175" y="58547"/>
                  </a:moveTo>
                  <a:lnTo>
                    <a:pt x="421919" y="58547"/>
                  </a:lnTo>
                  <a:lnTo>
                    <a:pt x="383273" y="58547"/>
                  </a:lnTo>
                  <a:lnTo>
                    <a:pt x="383273" y="0"/>
                  </a:lnTo>
                  <a:lnTo>
                    <a:pt x="378256" y="0"/>
                  </a:lnTo>
                  <a:lnTo>
                    <a:pt x="378256" y="63893"/>
                  </a:lnTo>
                  <a:lnTo>
                    <a:pt x="438175" y="63893"/>
                  </a:lnTo>
                  <a:lnTo>
                    <a:pt x="438175" y="58547"/>
                  </a:lnTo>
                  <a:close/>
                </a:path>
                <a:path w="720725" h="64134">
                  <a:moveTo>
                    <a:pt x="511911" y="29197"/>
                  </a:moveTo>
                  <a:lnTo>
                    <a:pt x="511022" y="26873"/>
                  </a:lnTo>
                  <a:lnTo>
                    <a:pt x="507453" y="23075"/>
                  </a:lnTo>
                  <a:lnTo>
                    <a:pt x="505269" y="22123"/>
                  </a:lnTo>
                  <a:lnTo>
                    <a:pt x="500100" y="22123"/>
                  </a:lnTo>
                  <a:lnTo>
                    <a:pt x="497916" y="23075"/>
                  </a:lnTo>
                  <a:lnTo>
                    <a:pt x="494360" y="26873"/>
                  </a:lnTo>
                  <a:lnTo>
                    <a:pt x="493458" y="29197"/>
                  </a:lnTo>
                  <a:lnTo>
                    <a:pt x="493458" y="34709"/>
                  </a:lnTo>
                  <a:lnTo>
                    <a:pt x="494360" y="37033"/>
                  </a:lnTo>
                  <a:lnTo>
                    <a:pt x="496138" y="38938"/>
                  </a:lnTo>
                  <a:lnTo>
                    <a:pt x="497916" y="40843"/>
                  </a:lnTo>
                  <a:lnTo>
                    <a:pt x="500100" y="41783"/>
                  </a:lnTo>
                  <a:lnTo>
                    <a:pt x="505269" y="41783"/>
                  </a:lnTo>
                  <a:lnTo>
                    <a:pt x="507453" y="40843"/>
                  </a:lnTo>
                  <a:lnTo>
                    <a:pt x="511022" y="37033"/>
                  </a:lnTo>
                  <a:lnTo>
                    <a:pt x="511911" y="34709"/>
                  </a:lnTo>
                  <a:lnTo>
                    <a:pt x="511911" y="29197"/>
                  </a:lnTo>
                  <a:close/>
                </a:path>
                <a:path w="720725" h="64134">
                  <a:moveTo>
                    <a:pt x="525360" y="12"/>
                  </a:moveTo>
                  <a:lnTo>
                    <a:pt x="495401" y="12"/>
                  </a:lnTo>
                  <a:lnTo>
                    <a:pt x="487108" y="12"/>
                  </a:lnTo>
                  <a:lnTo>
                    <a:pt x="480047" y="3124"/>
                  </a:lnTo>
                  <a:lnTo>
                    <a:pt x="468363" y="15582"/>
                  </a:lnTo>
                  <a:lnTo>
                    <a:pt x="465442" y="23126"/>
                  </a:lnTo>
                  <a:lnTo>
                    <a:pt x="465442" y="40805"/>
                  </a:lnTo>
                  <a:lnTo>
                    <a:pt x="468363" y="48336"/>
                  </a:lnTo>
                  <a:lnTo>
                    <a:pt x="480047" y="60794"/>
                  </a:lnTo>
                  <a:lnTo>
                    <a:pt x="487108" y="63906"/>
                  </a:lnTo>
                  <a:lnTo>
                    <a:pt x="525360" y="63906"/>
                  </a:lnTo>
                  <a:lnTo>
                    <a:pt x="525360" y="58559"/>
                  </a:lnTo>
                  <a:lnTo>
                    <a:pt x="490905" y="58559"/>
                  </a:lnTo>
                  <a:lnTo>
                    <a:pt x="486740" y="57365"/>
                  </a:lnTo>
                  <a:lnTo>
                    <a:pt x="479044" y="52628"/>
                  </a:lnTo>
                  <a:lnTo>
                    <a:pt x="476008" y="49403"/>
                  </a:lnTo>
                  <a:lnTo>
                    <a:pt x="471563" y="41198"/>
                  </a:lnTo>
                  <a:lnTo>
                    <a:pt x="470458" y="36753"/>
                  </a:lnTo>
                  <a:lnTo>
                    <a:pt x="470458" y="27165"/>
                  </a:lnTo>
                  <a:lnTo>
                    <a:pt x="490905" y="5359"/>
                  </a:lnTo>
                  <a:lnTo>
                    <a:pt x="525360" y="5359"/>
                  </a:lnTo>
                  <a:lnTo>
                    <a:pt x="525360" y="12"/>
                  </a:lnTo>
                  <a:close/>
                </a:path>
                <a:path w="720725" h="64134">
                  <a:moveTo>
                    <a:pt x="622731" y="12"/>
                  </a:moveTo>
                  <a:lnTo>
                    <a:pt x="584492" y="12"/>
                  </a:lnTo>
                  <a:lnTo>
                    <a:pt x="577418" y="3124"/>
                  </a:lnTo>
                  <a:lnTo>
                    <a:pt x="565734" y="15582"/>
                  </a:lnTo>
                  <a:lnTo>
                    <a:pt x="562813" y="23126"/>
                  </a:lnTo>
                  <a:lnTo>
                    <a:pt x="562813" y="40792"/>
                  </a:lnTo>
                  <a:lnTo>
                    <a:pt x="565734" y="48336"/>
                  </a:lnTo>
                  <a:lnTo>
                    <a:pt x="571576" y="54559"/>
                  </a:lnTo>
                  <a:lnTo>
                    <a:pt x="577418" y="60782"/>
                  </a:lnTo>
                  <a:lnTo>
                    <a:pt x="584492" y="63906"/>
                  </a:lnTo>
                  <a:lnTo>
                    <a:pt x="622731" y="63906"/>
                  </a:lnTo>
                  <a:lnTo>
                    <a:pt x="622731" y="58547"/>
                  </a:lnTo>
                  <a:lnTo>
                    <a:pt x="588289" y="58547"/>
                  </a:lnTo>
                  <a:lnTo>
                    <a:pt x="584111" y="57365"/>
                  </a:lnTo>
                  <a:lnTo>
                    <a:pt x="576427" y="52628"/>
                  </a:lnTo>
                  <a:lnTo>
                    <a:pt x="573392" y="49390"/>
                  </a:lnTo>
                  <a:lnTo>
                    <a:pt x="568947" y="41198"/>
                  </a:lnTo>
                  <a:lnTo>
                    <a:pt x="567829" y="36753"/>
                  </a:lnTo>
                  <a:lnTo>
                    <a:pt x="567829" y="27165"/>
                  </a:lnTo>
                  <a:lnTo>
                    <a:pt x="588289" y="5359"/>
                  </a:lnTo>
                  <a:lnTo>
                    <a:pt x="622731" y="5359"/>
                  </a:lnTo>
                  <a:lnTo>
                    <a:pt x="622731" y="12"/>
                  </a:lnTo>
                  <a:close/>
                </a:path>
                <a:path w="720725" h="64134">
                  <a:moveTo>
                    <a:pt x="720102" y="23114"/>
                  </a:moveTo>
                  <a:lnTo>
                    <a:pt x="717181" y="15582"/>
                  </a:lnTo>
                  <a:lnTo>
                    <a:pt x="715086" y="13360"/>
                  </a:lnTo>
                  <a:lnTo>
                    <a:pt x="715086" y="27152"/>
                  </a:lnTo>
                  <a:lnTo>
                    <a:pt x="715086" y="36741"/>
                  </a:lnTo>
                  <a:lnTo>
                    <a:pt x="694639" y="58547"/>
                  </a:lnTo>
                  <a:lnTo>
                    <a:pt x="685647" y="58547"/>
                  </a:lnTo>
                  <a:lnTo>
                    <a:pt x="665200" y="36741"/>
                  </a:lnTo>
                  <a:lnTo>
                    <a:pt x="665200" y="27152"/>
                  </a:lnTo>
                  <a:lnTo>
                    <a:pt x="685647" y="5359"/>
                  </a:lnTo>
                  <a:lnTo>
                    <a:pt x="694639" y="5359"/>
                  </a:lnTo>
                  <a:lnTo>
                    <a:pt x="715086" y="27152"/>
                  </a:lnTo>
                  <a:lnTo>
                    <a:pt x="715086" y="13360"/>
                  </a:lnTo>
                  <a:lnTo>
                    <a:pt x="707593" y="5359"/>
                  </a:lnTo>
                  <a:lnTo>
                    <a:pt x="705497" y="3124"/>
                  </a:lnTo>
                  <a:lnTo>
                    <a:pt x="698436" y="0"/>
                  </a:lnTo>
                  <a:lnTo>
                    <a:pt x="681850" y="0"/>
                  </a:lnTo>
                  <a:lnTo>
                    <a:pt x="674789" y="3124"/>
                  </a:lnTo>
                  <a:lnTo>
                    <a:pt x="663105" y="15582"/>
                  </a:lnTo>
                  <a:lnTo>
                    <a:pt x="660184" y="23114"/>
                  </a:lnTo>
                  <a:lnTo>
                    <a:pt x="660184" y="40792"/>
                  </a:lnTo>
                  <a:lnTo>
                    <a:pt x="663105" y="48323"/>
                  </a:lnTo>
                  <a:lnTo>
                    <a:pt x="674789" y="60782"/>
                  </a:lnTo>
                  <a:lnTo>
                    <a:pt x="681850" y="63893"/>
                  </a:lnTo>
                  <a:lnTo>
                    <a:pt x="698436" y="63893"/>
                  </a:lnTo>
                  <a:lnTo>
                    <a:pt x="705497" y="60782"/>
                  </a:lnTo>
                  <a:lnTo>
                    <a:pt x="707593" y="58547"/>
                  </a:lnTo>
                  <a:lnTo>
                    <a:pt x="717181" y="48323"/>
                  </a:lnTo>
                  <a:lnTo>
                    <a:pt x="720102" y="40792"/>
                  </a:lnTo>
                  <a:lnTo>
                    <a:pt x="720102" y="23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800" y="7112625"/>
              <a:ext cx="69951" cy="63893"/>
            </a:xfrm>
            <a:prstGeom prst="rect">
              <a:avLst/>
            </a:prstGeom>
          </p:spPr>
        </p:pic>
      </p:grpSp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2941" y="6742679"/>
            <a:ext cx="280003" cy="2857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9247" y="2957982"/>
            <a:ext cx="6656705" cy="650240"/>
            <a:chOff x="419247" y="2957982"/>
            <a:chExt cx="6656705" cy="650240"/>
          </a:xfrm>
        </p:grpSpPr>
        <p:sp>
          <p:nvSpPr>
            <p:cNvPr id="3" name="object 3" descr=""/>
            <p:cNvSpPr/>
            <p:nvPr/>
          </p:nvSpPr>
          <p:spPr>
            <a:xfrm>
              <a:off x="424009" y="3136887"/>
              <a:ext cx="6647180" cy="0"/>
            </a:xfrm>
            <a:custGeom>
              <a:avLst/>
              <a:gdLst/>
              <a:ahLst/>
              <a:cxnLst/>
              <a:rect l="l" t="t" r="r" b="b"/>
              <a:pathLst>
                <a:path w="6647180" h="0">
                  <a:moveTo>
                    <a:pt x="0" y="0"/>
                  </a:moveTo>
                  <a:lnTo>
                    <a:pt x="6646773" y="0"/>
                  </a:lnTo>
                </a:path>
              </a:pathLst>
            </a:custGeom>
            <a:ln w="9525">
              <a:solidFill>
                <a:srgbClr val="6162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57601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39">
                  <a:moveTo>
                    <a:pt x="172554" y="0"/>
                  </a:moveTo>
                  <a:lnTo>
                    <a:pt x="126682" y="6163"/>
                  </a:lnTo>
                  <a:lnTo>
                    <a:pt x="85462" y="23558"/>
                  </a:lnTo>
                  <a:lnTo>
                    <a:pt x="50539" y="50539"/>
                  </a:lnTo>
                  <a:lnTo>
                    <a:pt x="23558" y="85462"/>
                  </a:lnTo>
                  <a:lnTo>
                    <a:pt x="6163" y="126682"/>
                  </a:lnTo>
                  <a:lnTo>
                    <a:pt x="0" y="172554"/>
                  </a:lnTo>
                  <a:lnTo>
                    <a:pt x="6163" y="218427"/>
                  </a:lnTo>
                  <a:lnTo>
                    <a:pt x="23558" y="259647"/>
                  </a:lnTo>
                  <a:lnTo>
                    <a:pt x="50539" y="294570"/>
                  </a:lnTo>
                  <a:lnTo>
                    <a:pt x="85462" y="321551"/>
                  </a:lnTo>
                  <a:lnTo>
                    <a:pt x="126682" y="338946"/>
                  </a:lnTo>
                  <a:lnTo>
                    <a:pt x="172554" y="345109"/>
                  </a:lnTo>
                  <a:lnTo>
                    <a:pt x="218427" y="338946"/>
                  </a:lnTo>
                  <a:lnTo>
                    <a:pt x="259647" y="321551"/>
                  </a:lnTo>
                  <a:lnTo>
                    <a:pt x="294570" y="294570"/>
                  </a:lnTo>
                  <a:lnTo>
                    <a:pt x="321551" y="259647"/>
                  </a:lnTo>
                  <a:lnTo>
                    <a:pt x="338946" y="218427"/>
                  </a:lnTo>
                  <a:lnTo>
                    <a:pt x="345109" y="172554"/>
                  </a:lnTo>
                  <a:lnTo>
                    <a:pt x="338946" y="126682"/>
                  </a:lnTo>
                  <a:lnTo>
                    <a:pt x="321551" y="85462"/>
                  </a:lnTo>
                  <a:lnTo>
                    <a:pt x="294570" y="50539"/>
                  </a:lnTo>
                  <a:lnTo>
                    <a:pt x="259647" y="23558"/>
                  </a:lnTo>
                  <a:lnTo>
                    <a:pt x="218427" y="6163"/>
                  </a:lnTo>
                  <a:lnTo>
                    <a:pt x="17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57601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39">
                  <a:moveTo>
                    <a:pt x="172554" y="345109"/>
                  </a:moveTo>
                  <a:lnTo>
                    <a:pt x="126682" y="338946"/>
                  </a:lnTo>
                  <a:lnTo>
                    <a:pt x="85462" y="321551"/>
                  </a:lnTo>
                  <a:lnTo>
                    <a:pt x="50539" y="294570"/>
                  </a:lnTo>
                  <a:lnTo>
                    <a:pt x="23558" y="259647"/>
                  </a:lnTo>
                  <a:lnTo>
                    <a:pt x="6163" y="218427"/>
                  </a:lnTo>
                  <a:lnTo>
                    <a:pt x="0" y="172554"/>
                  </a:lnTo>
                  <a:lnTo>
                    <a:pt x="6163" y="126682"/>
                  </a:lnTo>
                  <a:lnTo>
                    <a:pt x="23558" y="85462"/>
                  </a:lnTo>
                  <a:lnTo>
                    <a:pt x="50539" y="50539"/>
                  </a:lnTo>
                  <a:lnTo>
                    <a:pt x="85462" y="23558"/>
                  </a:lnTo>
                  <a:lnTo>
                    <a:pt x="126682" y="6163"/>
                  </a:lnTo>
                  <a:lnTo>
                    <a:pt x="172554" y="0"/>
                  </a:lnTo>
                  <a:lnTo>
                    <a:pt x="218427" y="6163"/>
                  </a:lnTo>
                  <a:lnTo>
                    <a:pt x="259647" y="23558"/>
                  </a:lnTo>
                  <a:lnTo>
                    <a:pt x="294570" y="50539"/>
                  </a:lnTo>
                  <a:lnTo>
                    <a:pt x="321551" y="85462"/>
                  </a:lnTo>
                  <a:lnTo>
                    <a:pt x="338946" y="126682"/>
                  </a:lnTo>
                  <a:lnTo>
                    <a:pt x="345109" y="172554"/>
                  </a:lnTo>
                  <a:lnTo>
                    <a:pt x="338946" y="218427"/>
                  </a:lnTo>
                  <a:lnTo>
                    <a:pt x="321551" y="259647"/>
                  </a:lnTo>
                  <a:lnTo>
                    <a:pt x="294570" y="294570"/>
                  </a:lnTo>
                  <a:lnTo>
                    <a:pt x="259647" y="321551"/>
                  </a:lnTo>
                  <a:lnTo>
                    <a:pt x="218427" y="338946"/>
                  </a:lnTo>
                  <a:lnTo>
                    <a:pt x="172554" y="345109"/>
                  </a:lnTo>
                  <a:close/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95943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39" h="345439">
                  <a:moveTo>
                    <a:pt x="172554" y="0"/>
                  </a:moveTo>
                  <a:lnTo>
                    <a:pt x="126682" y="6163"/>
                  </a:lnTo>
                  <a:lnTo>
                    <a:pt x="85462" y="23558"/>
                  </a:lnTo>
                  <a:lnTo>
                    <a:pt x="50539" y="50539"/>
                  </a:lnTo>
                  <a:lnTo>
                    <a:pt x="23558" y="85462"/>
                  </a:lnTo>
                  <a:lnTo>
                    <a:pt x="6163" y="126682"/>
                  </a:lnTo>
                  <a:lnTo>
                    <a:pt x="0" y="172554"/>
                  </a:lnTo>
                  <a:lnTo>
                    <a:pt x="6163" y="218427"/>
                  </a:lnTo>
                  <a:lnTo>
                    <a:pt x="23558" y="259647"/>
                  </a:lnTo>
                  <a:lnTo>
                    <a:pt x="50539" y="294570"/>
                  </a:lnTo>
                  <a:lnTo>
                    <a:pt x="85462" y="321551"/>
                  </a:lnTo>
                  <a:lnTo>
                    <a:pt x="126682" y="338946"/>
                  </a:lnTo>
                  <a:lnTo>
                    <a:pt x="172554" y="345109"/>
                  </a:lnTo>
                  <a:lnTo>
                    <a:pt x="218427" y="338946"/>
                  </a:lnTo>
                  <a:lnTo>
                    <a:pt x="259647" y="321551"/>
                  </a:lnTo>
                  <a:lnTo>
                    <a:pt x="294570" y="294570"/>
                  </a:lnTo>
                  <a:lnTo>
                    <a:pt x="321551" y="259647"/>
                  </a:lnTo>
                  <a:lnTo>
                    <a:pt x="338946" y="218427"/>
                  </a:lnTo>
                  <a:lnTo>
                    <a:pt x="345109" y="172554"/>
                  </a:lnTo>
                  <a:lnTo>
                    <a:pt x="338946" y="126682"/>
                  </a:lnTo>
                  <a:lnTo>
                    <a:pt x="321551" y="85462"/>
                  </a:lnTo>
                  <a:lnTo>
                    <a:pt x="294570" y="50539"/>
                  </a:lnTo>
                  <a:lnTo>
                    <a:pt x="259647" y="23558"/>
                  </a:lnTo>
                  <a:lnTo>
                    <a:pt x="218427" y="6163"/>
                  </a:lnTo>
                  <a:lnTo>
                    <a:pt x="17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95943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39" h="345439">
                  <a:moveTo>
                    <a:pt x="172554" y="345109"/>
                  </a:moveTo>
                  <a:lnTo>
                    <a:pt x="126682" y="338946"/>
                  </a:lnTo>
                  <a:lnTo>
                    <a:pt x="85462" y="321551"/>
                  </a:lnTo>
                  <a:lnTo>
                    <a:pt x="50539" y="294570"/>
                  </a:lnTo>
                  <a:lnTo>
                    <a:pt x="23558" y="259647"/>
                  </a:lnTo>
                  <a:lnTo>
                    <a:pt x="6163" y="218427"/>
                  </a:lnTo>
                  <a:lnTo>
                    <a:pt x="0" y="172554"/>
                  </a:lnTo>
                  <a:lnTo>
                    <a:pt x="6163" y="126682"/>
                  </a:lnTo>
                  <a:lnTo>
                    <a:pt x="23558" y="85462"/>
                  </a:lnTo>
                  <a:lnTo>
                    <a:pt x="50539" y="50539"/>
                  </a:lnTo>
                  <a:lnTo>
                    <a:pt x="85462" y="23558"/>
                  </a:lnTo>
                  <a:lnTo>
                    <a:pt x="126682" y="6163"/>
                  </a:lnTo>
                  <a:lnTo>
                    <a:pt x="172554" y="0"/>
                  </a:lnTo>
                  <a:lnTo>
                    <a:pt x="218427" y="6163"/>
                  </a:lnTo>
                  <a:lnTo>
                    <a:pt x="259647" y="23558"/>
                  </a:lnTo>
                  <a:lnTo>
                    <a:pt x="294570" y="50539"/>
                  </a:lnTo>
                  <a:lnTo>
                    <a:pt x="321551" y="85462"/>
                  </a:lnTo>
                  <a:lnTo>
                    <a:pt x="338946" y="126682"/>
                  </a:lnTo>
                  <a:lnTo>
                    <a:pt x="345109" y="172554"/>
                  </a:lnTo>
                  <a:lnTo>
                    <a:pt x="338946" y="218427"/>
                  </a:lnTo>
                  <a:lnTo>
                    <a:pt x="321551" y="259647"/>
                  </a:lnTo>
                  <a:lnTo>
                    <a:pt x="294570" y="294570"/>
                  </a:lnTo>
                  <a:lnTo>
                    <a:pt x="259647" y="321551"/>
                  </a:lnTo>
                  <a:lnTo>
                    <a:pt x="218427" y="338946"/>
                  </a:lnTo>
                  <a:lnTo>
                    <a:pt x="172554" y="345109"/>
                  </a:lnTo>
                  <a:close/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34281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39" h="345439">
                  <a:moveTo>
                    <a:pt x="172554" y="0"/>
                  </a:moveTo>
                  <a:lnTo>
                    <a:pt x="126682" y="6163"/>
                  </a:lnTo>
                  <a:lnTo>
                    <a:pt x="85462" y="23558"/>
                  </a:lnTo>
                  <a:lnTo>
                    <a:pt x="50539" y="50539"/>
                  </a:lnTo>
                  <a:lnTo>
                    <a:pt x="23558" y="85462"/>
                  </a:lnTo>
                  <a:lnTo>
                    <a:pt x="6163" y="126682"/>
                  </a:lnTo>
                  <a:lnTo>
                    <a:pt x="0" y="172554"/>
                  </a:lnTo>
                  <a:lnTo>
                    <a:pt x="6163" y="218427"/>
                  </a:lnTo>
                  <a:lnTo>
                    <a:pt x="23558" y="259647"/>
                  </a:lnTo>
                  <a:lnTo>
                    <a:pt x="50539" y="294570"/>
                  </a:lnTo>
                  <a:lnTo>
                    <a:pt x="85462" y="321551"/>
                  </a:lnTo>
                  <a:lnTo>
                    <a:pt x="126682" y="338946"/>
                  </a:lnTo>
                  <a:lnTo>
                    <a:pt x="172554" y="345109"/>
                  </a:lnTo>
                  <a:lnTo>
                    <a:pt x="218427" y="338946"/>
                  </a:lnTo>
                  <a:lnTo>
                    <a:pt x="259647" y="321551"/>
                  </a:lnTo>
                  <a:lnTo>
                    <a:pt x="294570" y="294570"/>
                  </a:lnTo>
                  <a:lnTo>
                    <a:pt x="321551" y="259647"/>
                  </a:lnTo>
                  <a:lnTo>
                    <a:pt x="338946" y="218427"/>
                  </a:lnTo>
                  <a:lnTo>
                    <a:pt x="345109" y="172554"/>
                  </a:lnTo>
                  <a:lnTo>
                    <a:pt x="338946" y="126682"/>
                  </a:lnTo>
                  <a:lnTo>
                    <a:pt x="321551" y="85462"/>
                  </a:lnTo>
                  <a:lnTo>
                    <a:pt x="294570" y="50539"/>
                  </a:lnTo>
                  <a:lnTo>
                    <a:pt x="259647" y="23558"/>
                  </a:lnTo>
                  <a:lnTo>
                    <a:pt x="218427" y="6163"/>
                  </a:lnTo>
                  <a:lnTo>
                    <a:pt x="17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34281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39" h="345439">
                  <a:moveTo>
                    <a:pt x="172554" y="345109"/>
                  </a:moveTo>
                  <a:lnTo>
                    <a:pt x="126682" y="338946"/>
                  </a:lnTo>
                  <a:lnTo>
                    <a:pt x="85462" y="321551"/>
                  </a:lnTo>
                  <a:lnTo>
                    <a:pt x="50539" y="294570"/>
                  </a:lnTo>
                  <a:lnTo>
                    <a:pt x="23558" y="259647"/>
                  </a:lnTo>
                  <a:lnTo>
                    <a:pt x="6163" y="218427"/>
                  </a:lnTo>
                  <a:lnTo>
                    <a:pt x="0" y="172554"/>
                  </a:lnTo>
                  <a:lnTo>
                    <a:pt x="6163" y="126682"/>
                  </a:lnTo>
                  <a:lnTo>
                    <a:pt x="23558" y="85462"/>
                  </a:lnTo>
                  <a:lnTo>
                    <a:pt x="50539" y="50539"/>
                  </a:lnTo>
                  <a:lnTo>
                    <a:pt x="85462" y="23558"/>
                  </a:lnTo>
                  <a:lnTo>
                    <a:pt x="126682" y="6163"/>
                  </a:lnTo>
                  <a:lnTo>
                    <a:pt x="172554" y="0"/>
                  </a:lnTo>
                  <a:lnTo>
                    <a:pt x="218427" y="6163"/>
                  </a:lnTo>
                  <a:lnTo>
                    <a:pt x="259647" y="23558"/>
                  </a:lnTo>
                  <a:lnTo>
                    <a:pt x="294570" y="50539"/>
                  </a:lnTo>
                  <a:lnTo>
                    <a:pt x="321551" y="85462"/>
                  </a:lnTo>
                  <a:lnTo>
                    <a:pt x="338946" y="126682"/>
                  </a:lnTo>
                  <a:lnTo>
                    <a:pt x="345109" y="172554"/>
                  </a:lnTo>
                  <a:lnTo>
                    <a:pt x="338946" y="218427"/>
                  </a:lnTo>
                  <a:lnTo>
                    <a:pt x="321551" y="259647"/>
                  </a:lnTo>
                  <a:lnTo>
                    <a:pt x="294570" y="294570"/>
                  </a:lnTo>
                  <a:lnTo>
                    <a:pt x="259647" y="321551"/>
                  </a:lnTo>
                  <a:lnTo>
                    <a:pt x="218427" y="338946"/>
                  </a:lnTo>
                  <a:lnTo>
                    <a:pt x="172554" y="345109"/>
                  </a:lnTo>
                  <a:close/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172631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39">
                  <a:moveTo>
                    <a:pt x="172554" y="0"/>
                  </a:moveTo>
                  <a:lnTo>
                    <a:pt x="126682" y="6163"/>
                  </a:lnTo>
                  <a:lnTo>
                    <a:pt x="85462" y="23558"/>
                  </a:lnTo>
                  <a:lnTo>
                    <a:pt x="50539" y="50539"/>
                  </a:lnTo>
                  <a:lnTo>
                    <a:pt x="23558" y="85462"/>
                  </a:lnTo>
                  <a:lnTo>
                    <a:pt x="6163" y="126682"/>
                  </a:lnTo>
                  <a:lnTo>
                    <a:pt x="0" y="172554"/>
                  </a:lnTo>
                  <a:lnTo>
                    <a:pt x="6163" y="218427"/>
                  </a:lnTo>
                  <a:lnTo>
                    <a:pt x="23558" y="259647"/>
                  </a:lnTo>
                  <a:lnTo>
                    <a:pt x="50539" y="294570"/>
                  </a:lnTo>
                  <a:lnTo>
                    <a:pt x="85462" y="321551"/>
                  </a:lnTo>
                  <a:lnTo>
                    <a:pt x="126682" y="338946"/>
                  </a:lnTo>
                  <a:lnTo>
                    <a:pt x="172554" y="345109"/>
                  </a:lnTo>
                  <a:lnTo>
                    <a:pt x="218427" y="338946"/>
                  </a:lnTo>
                  <a:lnTo>
                    <a:pt x="259647" y="321551"/>
                  </a:lnTo>
                  <a:lnTo>
                    <a:pt x="294570" y="294570"/>
                  </a:lnTo>
                  <a:lnTo>
                    <a:pt x="321551" y="259647"/>
                  </a:lnTo>
                  <a:lnTo>
                    <a:pt x="338946" y="218427"/>
                  </a:lnTo>
                  <a:lnTo>
                    <a:pt x="345109" y="172554"/>
                  </a:lnTo>
                  <a:lnTo>
                    <a:pt x="338946" y="126682"/>
                  </a:lnTo>
                  <a:lnTo>
                    <a:pt x="321551" y="85462"/>
                  </a:lnTo>
                  <a:lnTo>
                    <a:pt x="294570" y="50539"/>
                  </a:lnTo>
                  <a:lnTo>
                    <a:pt x="259647" y="23558"/>
                  </a:lnTo>
                  <a:lnTo>
                    <a:pt x="218427" y="6163"/>
                  </a:lnTo>
                  <a:lnTo>
                    <a:pt x="17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72631" y="2964332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39">
                  <a:moveTo>
                    <a:pt x="172554" y="345109"/>
                  </a:moveTo>
                  <a:lnTo>
                    <a:pt x="126682" y="338946"/>
                  </a:lnTo>
                  <a:lnTo>
                    <a:pt x="85462" y="321551"/>
                  </a:lnTo>
                  <a:lnTo>
                    <a:pt x="50539" y="294570"/>
                  </a:lnTo>
                  <a:lnTo>
                    <a:pt x="23558" y="259647"/>
                  </a:lnTo>
                  <a:lnTo>
                    <a:pt x="6163" y="218427"/>
                  </a:lnTo>
                  <a:lnTo>
                    <a:pt x="0" y="172554"/>
                  </a:lnTo>
                  <a:lnTo>
                    <a:pt x="6163" y="126682"/>
                  </a:lnTo>
                  <a:lnTo>
                    <a:pt x="23558" y="85462"/>
                  </a:lnTo>
                  <a:lnTo>
                    <a:pt x="50539" y="50539"/>
                  </a:lnTo>
                  <a:lnTo>
                    <a:pt x="85462" y="23558"/>
                  </a:lnTo>
                  <a:lnTo>
                    <a:pt x="126682" y="6163"/>
                  </a:lnTo>
                  <a:lnTo>
                    <a:pt x="172554" y="0"/>
                  </a:lnTo>
                  <a:lnTo>
                    <a:pt x="218427" y="6163"/>
                  </a:lnTo>
                  <a:lnTo>
                    <a:pt x="259647" y="23558"/>
                  </a:lnTo>
                  <a:lnTo>
                    <a:pt x="294570" y="50539"/>
                  </a:lnTo>
                  <a:lnTo>
                    <a:pt x="321551" y="85462"/>
                  </a:lnTo>
                  <a:lnTo>
                    <a:pt x="338946" y="126682"/>
                  </a:lnTo>
                  <a:lnTo>
                    <a:pt x="345109" y="172554"/>
                  </a:lnTo>
                  <a:lnTo>
                    <a:pt x="338946" y="218427"/>
                  </a:lnTo>
                  <a:lnTo>
                    <a:pt x="321551" y="259647"/>
                  </a:lnTo>
                  <a:lnTo>
                    <a:pt x="294570" y="294570"/>
                  </a:lnTo>
                  <a:lnTo>
                    <a:pt x="259647" y="321551"/>
                  </a:lnTo>
                  <a:lnTo>
                    <a:pt x="218427" y="338946"/>
                  </a:lnTo>
                  <a:lnTo>
                    <a:pt x="172554" y="345109"/>
                  </a:lnTo>
                  <a:close/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30156" y="3309226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0"/>
                  </a:moveTo>
                  <a:lnTo>
                    <a:pt x="0" y="292163"/>
                  </a:lnTo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868498" y="3309226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0"/>
                  </a:moveTo>
                  <a:lnTo>
                    <a:pt x="0" y="292163"/>
                  </a:lnTo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06836" y="3309226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0"/>
                  </a:moveTo>
                  <a:lnTo>
                    <a:pt x="0" y="292163"/>
                  </a:lnTo>
                </a:path>
              </a:pathLst>
            </a:custGeom>
            <a:ln w="12700">
              <a:solidFill>
                <a:srgbClr val="28AC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9367" y="2299123"/>
            <a:ext cx="4558030" cy="41655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50">
                <a:solidFill>
                  <a:srgbClr val="231F20"/>
                </a:solidFill>
              </a:rPr>
              <a:t>AMIGO</a:t>
            </a:r>
            <a:r>
              <a:rPr dirty="0" sz="2550" spc="-25">
                <a:solidFill>
                  <a:srgbClr val="231F20"/>
                </a:solidFill>
              </a:rPr>
              <a:t> </a:t>
            </a:r>
            <a:r>
              <a:rPr dirty="0" sz="2550" spc="114">
                <a:solidFill>
                  <a:srgbClr val="231F20"/>
                </a:solidFill>
              </a:rPr>
              <a:t>Internal</a:t>
            </a:r>
            <a:r>
              <a:rPr dirty="0" sz="2550" spc="-20">
                <a:solidFill>
                  <a:srgbClr val="231F20"/>
                </a:solidFill>
              </a:rPr>
              <a:t> </a:t>
            </a:r>
            <a:r>
              <a:rPr dirty="0" sz="2550" spc="120">
                <a:solidFill>
                  <a:srgbClr val="231F20"/>
                </a:solidFill>
              </a:rPr>
              <a:t>Wi-</a:t>
            </a:r>
            <a:r>
              <a:rPr dirty="0" sz="2550" spc="165">
                <a:solidFill>
                  <a:srgbClr val="231F20"/>
                </a:solidFill>
              </a:rPr>
              <a:t>SUN모뎀</a:t>
            </a:r>
            <a:endParaRPr sz="2550"/>
          </a:p>
        </p:txBody>
      </p:sp>
      <p:sp>
        <p:nvSpPr>
          <p:cNvPr id="16" name="object 16" descr=""/>
          <p:cNvSpPr txBox="1"/>
          <p:nvPr/>
        </p:nvSpPr>
        <p:spPr>
          <a:xfrm>
            <a:off x="580628" y="3709725"/>
            <a:ext cx="1066165" cy="4775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0" marR="5080" indent="-127635">
              <a:lnSpc>
                <a:spcPct val="141100"/>
              </a:lnSpc>
              <a:spcBef>
                <a:spcPts val="90"/>
              </a:spcBef>
            </a:pP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한전</a:t>
            </a:r>
            <a:r>
              <a:rPr dirty="0" sz="1050" spc="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50">
                <a:solidFill>
                  <a:srgbClr val="231F20"/>
                </a:solidFill>
                <a:latin typeface="Nanum Gothic"/>
                <a:cs typeface="Nanum Gothic"/>
              </a:rPr>
              <a:t>KAMI_SUN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프로토콜</a:t>
            </a:r>
            <a:r>
              <a:rPr dirty="0" sz="1050" spc="1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35">
                <a:solidFill>
                  <a:srgbClr val="231F20"/>
                </a:solidFill>
                <a:latin typeface="Nanum Gothic"/>
                <a:cs typeface="Nanum Gothic"/>
              </a:rPr>
              <a:t>지원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327848" y="3709725"/>
            <a:ext cx="1081405" cy="47752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610"/>
              </a:spcBef>
            </a:pP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IEEE802.15.4</a:t>
            </a:r>
            <a:endParaRPr sz="1050">
              <a:latin typeface="Nanum Gothic"/>
              <a:cs typeface="Nanum Gothic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050" spc="80">
                <a:solidFill>
                  <a:srgbClr val="231F20"/>
                </a:solidFill>
                <a:latin typeface="Nanum Gothic"/>
                <a:cs typeface="Nanum Gothic"/>
              </a:rPr>
              <a:t>2GFSK</a:t>
            </a:r>
            <a:r>
              <a:rPr dirty="0" sz="1050" spc="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변조</a:t>
            </a:r>
            <a:r>
              <a:rPr dirty="0" sz="1050" spc="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적용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9778" y="4360320"/>
            <a:ext cx="1327785" cy="929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41100"/>
              </a:lnSpc>
              <a:spcBef>
                <a:spcPts val="90"/>
              </a:spcBef>
            </a:pP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한국전력공사의 </a:t>
            </a:r>
            <a:r>
              <a:rPr dirty="0" sz="1050" spc="60">
                <a:solidFill>
                  <a:srgbClr val="231F20"/>
                </a:solidFill>
                <a:latin typeface="Nanum Gothic"/>
                <a:cs typeface="Nanum Gothic"/>
              </a:rPr>
              <a:t>KAMI_SUN</a:t>
            </a:r>
            <a:r>
              <a:rPr dirty="0" sz="1050" spc="-3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0">
                <a:solidFill>
                  <a:srgbClr val="231F20"/>
                </a:solidFill>
                <a:latin typeface="Nanum Gothic"/>
                <a:cs typeface="Nanum Gothic"/>
              </a:rPr>
              <a:t>프로토콜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규격을</a:t>
            </a:r>
            <a:r>
              <a:rPr dirty="0" sz="1050" spc="10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준수하여</a:t>
            </a:r>
            <a:r>
              <a:rPr dirty="0" sz="1050" spc="1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높은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호환성을</a:t>
            </a:r>
            <a:r>
              <a:rPr dirty="0" sz="1050" spc="12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제공합니다.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86273" y="4360182"/>
            <a:ext cx="1565275" cy="929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63500" marR="88900" indent="-635">
              <a:lnSpc>
                <a:spcPct val="141100"/>
              </a:lnSpc>
              <a:spcBef>
                <a:spcPts val="90"/>
              </a:spcBef>
            </a:pP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안정적이고</a:t>
            </a:r>
            <a:r>
              <a:rPr dirty="0" sz="1050" spc="16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0">
                <a:solidFill>
                  <a:srgbClr val="231F20"/>
                </a:solidFill>
                <a:latin typeface="Nanum Gothic"/>
                <a:cs typeface="Nanum Gothic"/>
              </a:rPr>
              <a:t>효율적인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무선</a:t>
            </a:r>
            <a:r>
              <a:rPr dirty="0" sz="1050" spc="6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통신을</a:t>
            </a:r>
            <a:r>
              <a:rPr dirty="0" sz="1050" spc="7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위해 </a:t>
            </a:r>
            <a:r>
              <a:rPr dirty="0" sz="1050" spc="30">
                <a:solidFill>
                  <a:srgbClr val="231F20"/>
                </a:solidFill>
                <a:latin typeface="Nanum Gothic"/>
                <a:cs typeface="Nanum Gothic"/>
              </a:rPr>
              <a:t>IEEE802.15.4</a:t>
            </a:r>
            <a:r>
              <a:rPr dirty="0" sz="1050" spc="19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60">
                <a:solidFill>
                  <a:srgbClr val="231F20"/>
                </a:solidFill>
                <a:latin typeface="Nanum Gothic"/>
                <a:cs typeface="Nanum Gothic"/>
              </a:rPr>
              <a:t>2GFSK</a:t>
            </a:r>
            <a:endParaRPr sz="1050">
              <a:latin typeface="Nanum Gothic"/>
              <a:cs typeface="Nanum Gothic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변조</a:t>
            </a:r>
            <a:r>
              <a:rPr dirty="0" sz="1050" spc="6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방식을</a:t>
            </a:r>
            <a:r>
              <a:rPr dirty="0" sz="1050" spc="7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적용했습니다.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911335" y="3769498"/>
            <a:ext cx="1391920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50">
                <a:solidFill>
                  <a:srgbClr val="231F20"/>
                </a:solidFill>
                <a:latin typeface="Nanum Gothic"/>
                <a:cs typeface="Nanum Gothic"/>
              </a:rPr>
              <a:t>AT+COMMAND</a:t>
            </a: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지원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46041" y="4363219"/>
            <a:ext cx="1522730" cy="929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91135">
              <a:lnSpc>
                <a:spcPct val="141100"/>
              </a:lnSpc>
              <a:spcBef>
                <a:spcPts val="90"/>
              </a:spcBef>
            </a:pP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한국전력공사</a:t>
            </a:r>
            <a:r>
              <a:rPr dirty="0" sz="1050" spc="204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모뎀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공통</a:t>
            </a:r>
            <a:r>
              <a:rPr dirty="0" sz="1050" spc="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40">
                <a:solidFill>
                  <a:srgbClr val="231F20"/>
                </a:solidFill>
                <a:latin typeface="Nanum Gothic"/>
                <a:cs typeface="Nanum Gothic"/>
              </a:rPr>
              <a:t>AT+COMMAND를</a:t>
            </a:r>
            <a:endParaRPr sz="1050">
              <a:latin typeface="Nanum Gothic"/>
              <a:cs typeface="Nanum Gothic"/>
            </a:endParaRPr>
          </a:p>
          <a:p>
            <a:pPr marL="335280" marR="65405" indent="-262255">
              <a:lnSpc>
                <a:spcPct val="141100"/>
              </a:lnSpc>
            </a:pP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지원하여</a:t>
            </a:r>
            <a:r>
              <a:rPr dirty="0" sz="1050" spc="10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사용자</a:t>
            </a:r>
            <a:r>
              <a:rPr dirty="0" sz="1050" spc="1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편의성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을</a:t>
            </a:r>
            <a:r>
              <a:rPr dirty="0" sz="1050" spc="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높였습니다.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06728" y="3769360"/>
            <a:ext cx="878205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다중</a:t>
            </a:r>
            <a:r>
              <a:rPr dirty="0" sz="1050" spc="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기능</a:t>
            </a:r>
            <a:r>
              <a:rPr dirty="0" sz="1050" spc="5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35">
                <a:solidFill>
                  <a:srgbClr val="231F20"/>
                </a:solidFill>
                <a:latin typeface="Nanum Gothic"/>
                <a:cs typeface="Nanum Gothic"/>
              </a:rPr>
              <a:t>지원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86282" y="2850507"/>
            <a:ext cx="88582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solidFill>
                  <a:srgbClr val="28ACB3"/>
                </a:solidFill>
                <a:latin typeface="Apple SD Gothic Neo Light"/>
                <a:cs typeface="Apple SD Gothic Neo Light"/>
              </a:rPr>
              <a:t>&gt;&gt;</a:t>
            </a:r>
            <a:r>
              <a:rPr dirty="0" sz="1100" spc="-45">
                <a:solidFill>
                  <a:srgbClr val="28ACB3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55">
                <a:solidFill>
                  <a:srgbClr val="28ACB3"/>
                </a:solidFill>
                <a:latin typeface="Apple SD Gothic Neo Light"/>
                <a:cs typeface="Apple SD Gothic Neo Light"/>
              </a:rPr>
              <a:t>제품</a:t>
            </a:r>
            <a:r>
              <a:rPr dirty="0" sz="1100" spc="-45">
                <a:solidFill>
                  <a:srgbClr val="28ACB3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1100" spc="30">
                <a:solidFill>
                  <a:srgbClr val="28ACB3"/>
                </a:solidFill>
                <a:latin typeface="Apple SD Gothic Neo Light"/>
                <a:cs typeface="Apple SD Gothic Neo Light"/>
              </a:rPr>
              <a:t>구성도</a:t>
            </a:r>
            <a:endParaRPr sz="1100">
              <a:latin typeface="Apple SD Gothic Neo Light"/>
              <a:cs typeface="Apple SD Gothic Neo Ligh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918742" y="5286273"/>
            <a:ext cx="25907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31F20"/>
                </a:solidFill>
                <a:latin typeface="Apple SD Gothic Neo Light"/>
                <a:cs typeface="Apple SD Gothic Neo Light"/>
              </a:rPr>
              <a:t>전</a:t>
            </a:r>
            <a:r>
              <a:rPr dirty="0" sz="800" spc="20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Apple SD Gothic Neo Light"/>
                <a:cs typeface="Apple SD Gothic Neo Light"/>
              </a:rPr>
              <a:t>면</a:t>
            </a:r>
            <a:endParaRPr sz="800">
              <a:latin typeface="Apple SD Gothic Neo Light"/>
              <a:cs typeface="Apple SD Gothic Neo Ligh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455137" y="5286273"/>
            <a:ext cx="25907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31F20"/>
                </a:solidFill>
                <a:latin typeface="Apple SD Gothic Neo Light"/>
                <a:cs typeface="Apple SD Gothic Neo Light"/>
              </a:rPr>
              <a:t>후</a:t>
            </a:r>
            <a:r>
              <a:rPr dirty="0" sz="800" spc="200">
                <a:solidFill>
                  <a:srgbClr val="231F20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Apple SD Gothic Neo Light"/>
                <a:cs typeface="Apple SD Gothic Neo Light"/>
              </a:rPr>
              <a:t>면</a:t>
            </a:r>
            <a:endParaRPr sz="800">
              <a:latin typeface="Apple SD Gothic Neo Light"/>
              <a:cs typeface="Apple SD Gothic Neo Ligh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570283" y="4360410"/>
            <a:ext cx="1516380" cy="929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41100"/>
              </a:lnSpc>
              <a:spcBef>
                <a:spcPts val="90"/>
              </a:spcBef>
            </a:pPr>
            <a:r>
              <a:rPr dirty="0" sz="1050" spc="55">
                <a:solidFill>
                  <a:srgbClr val="231F20"/>
                </a:solidFill>
                <a:latin typeface="Nanum Gothic"/>
                <a:cs typeface="Nanum Gothic"/>
              </a:rPr>
              <a:t>Coordinator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 및 </a:t>
            </a:r>
            <a:r>
              <a:rPr dirty="0" sz="1050" spc="55">
                <a:solidFill>
                  <a:srgbClr val="231F20"/>
                </a:solidFill>
                <a:latin typeface="Nanum Gothic"/>
                <a:cs typeface="Nanum Gothic"/>
              </a:rPr>
              <a:t>Router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기능을</a:t>
            </a:r>
            <a:r>
              <a:rPr dirty="0" sz="1050" spc="6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모두</a:t>
            </a:r>
            <a:r>
              <a:rPr dirty="0" sz="1050" spc="7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0">
                <a:solidFill>
                  <a:srgbClr val="231F20"/>
                </a:solidFill>
                <a:latin typeface="Nanum Gothic"/>
                <a:cs typeface="Nanum Gothic"/>
              </a:rPr>
              <a:t>지원하여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다양한</a:t>
            </a:r>
            <a:r>
              <a:rPr dirty="0" sz="1050" spc="10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>
                <a:solidFill>
                  <a:srgbClr val="231F20"/>
                </a:solidFill>
                <a:latin typeface="Nanum Gothic"/>
                <a:cs typeface="Nanum Gothic"/>
              </a:rPr>
              <a:t>네트워크</a:t>
            </a:r>
            <a:r>
              <a:rPr dirty="0" sz="1050" spc="11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050" spc="-25">
                <a:solidFill>
                  <a:srgbClr val="231F20"/>
                </a:solidFill>
                <a:latin typeface="Nanum Gothic"/>
                <a:cs typeface="Nanum Gothic"/>
              </a:rPr>
              <a:t>구성이 </a:t>
            </a:r>
            <a:r>
              <a:rPr dirty="0" sz="1050" spc="-10">
                <a:solidFill>
                  <a:srgbClr val="231F20"/>
                </a:solidFill>
                <a:latin typeface="Nanum Gothic"/>
                <a:cs typeface="Nanum Gothic"/>
              </a:rPr>
              <a:t>가능합니다.</a:t>
            </a:r>
            <a:endParaRPr sz="1050">
              <a:latin typeface="Nanum Gothic"/>
              <a:cs typeface="Nanum Gothic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51172" y="2966435"/>
            <a:ext cx="364553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37995" algn="l"/>
                <a:tab pos="3476625" algn="l"/>
              </a:tabLst>
            </a:pPr>
            <a:r>
              <a:rPr dirty="0" sz="1750" spc="-50">
                <a:solidFill>
                  <a:srgbClr val="616264"/>
                </a:solidFill>
                <a:latin typeface="NanumSquare Neo OTF"/>
                <a:cs typeface="NanumSquare Neo OTF"/>
              </a:rPr>
              <a:t>1</a:t>
            </a:r>
            <a:r>
              <a:rPr dirty="0" sz="1750">
                <a:solidFill>
                  <a:srgbClr val="616264"/>
                </a:solidFill>
                <a:latin typeface="NanumSquare Neo OTF"/>
                <a:cs typeface="NanumSquare Neo OTF"/>
              </a:rPr>
              <a:t>	</a:t>
            </a:r>
            <a:r>
              <a:rPr dirty="0" sz="1750" spc="-50">
                <a:solidFill>
                  <a:srgbClr val="616264"/>
                </a:solidFill>
                <a:latin typeface="NanumSquare Neo OTF"/>
                <a:cs typeface="NanumSquare Neo OTF"/>
              </a:rPr>
              <a:t>2</a:t>
            </a:r>
            <a:r>
              <a:rPr dirty="0" sz="1750">
                <a:solidFill>
                  <a:srgbClr val="616264"/>
                </a:solidFill>
                <a:latin typeface="NanumSquare Neo OTF"/>
                <a:cs typeface="NanumSquare Neo OTF"/>
              </a:rPr>
              <a:t>	</a:t>
            </a:r>
            <a:r>
              <a:rPr dirty="0" sz="1750" spc="-50">
                <a:solidFill>
                  <a:srgbClr val="616264"/>
                </a:solidFill>
                <a:latin typeface="NanumSquare Neo OTF"/>
                <a:cs typeface="NanumSquare Neo OTF"/>
              </a:rPr>
              <a:t>3</a:t>
            </a:r>
            <a:endParaRPr sz="1750">
              <a:latin typeface="NanumSquare Neo OTF"/>
              <a:cs typeface="NanumSquare Neo OTF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6345186" y="3309226"/>
            <a:ext cx="0" cy="292735"/>
          </a:xfrm>
          <a:custGeom>
            <a:avLst/>
            <a:gdLst/>
            <a:ahLst/>
            <a:cxnLst/>
            <a:rect l="l" t="t" r="r" b="b"/>
            <a:pathLst>
              <a:path w="0" h="292735">
                <a:moveTo>
                  <a:pt x="0" y="0"/>
                </a:moveTo>
                <a:lnTo>
                  <a:pt x="0" y="292163"/>
                </a:lnTo>
              </a:path>
            </a:pathLst>
          </a:custGeom>
          <a:ln w="12700">
            <a:solidFill>
              <a:srgbClr val="28AC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6241110" y="2966435"/>
            <a:ext cx="18732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-50">
                <a:solidFill>
                  <a:srgbClr val="616264"/>
                </a:solidFill>
                <a:latin typeface="NanumSquare Neo OTF"/>
                <a:cs typeface="NanumSquare Neo OTF"/>
              </a:rPr>
              <a:t>4</a:t>
            </a:r>
            <a:endParaRPr sz="1750">
              <a:latin typeface="NanumSquare Neo OTF"/>
              <a:cs typeface="NanumSquare Neo OTF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68697" y="5781716"/>
            <a:ext cx="9433560" cy="114935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NS텔레콤의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AM|GO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|nternal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Wi-SUN모뎀은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보안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강와영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전력량계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사업에서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맥심적인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역탈을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 spc="-1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담당압니다.</a:t>
            </a:r>
            <a:endParaRPr sz="1550">
              <a:latin typeface="Hakgyoansim Santteutdotumthic L"/>
              <a:cs typeface="Hakgyoansim Santteutdotumthic 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2023년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4분기부터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각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전력량계량기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업제에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공급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중이며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이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모듈은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죄신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기술과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표준을</a:t>
            </a:r>
            <a:r>
              <a:rPr dirty="0" sz="1550" spc="6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적용하여</a:t>
            </a:r>
            <a:r>
              <a:rPr dirty="0" sz="1550" spc="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 spc="-1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개발되었습니다.</a:t>
            </a:r>
            <a:endParaRPr sz="1550">
              <a:latin typeface="Hakgyoansim Santteutdotumthic L"/>
              <a:cs typeface="Hakgyoansim Santteutdotumthic L"/>
            </a:endParaRPr>
          </a:p>
          <a:p>
            <a:pPr marL="12700" marR="1216660">
              <a:lnSpc>
                <a:spcPct val="118900"/>
              </a:lnSpc>
            </a:pP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917-923.5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MHz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주파수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대역을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사용하며,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25mW의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전송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줄력과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200KHz의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재널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간격을</a:t>
            </a:r>
            <a:r>
              <a:rPr dirty="0" sz="1550" spc="6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 spc="-1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제공압니다.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ARM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Cortex-M4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32bit</a:t>
            </a:r>
            <a:r>
              <a:rPr dirty="0" sz="1550" spc="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CPU와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승분안</a:t>
            </a:r>
            <a:r>
              <a:rPr dirty="0" sz="1550" spc="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메모리를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탑재하여</a:t>
            </a:r>
            <a:r>
              <a:rPr dirty="0" sz="1550" spc="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안정적인</a:t>
            </a:r>
            <a:r>
              <a:rPr dirty="0" sz="1550" spc="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성능을</a:t>
            </a:r>
            <a:r>
              <a:rPr dirty="0" sz="1550" spc="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550" spc="-1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보장압니다.</a:t>
            </a:r>
            <a:endParaRPr sz="1550">
              <a:latin typeface="Hakgyoansim Santteutdotumthic L"/>
              <a:cs typeface="Hakgyoansim Santteutdotumthic 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298994" y="3100298"/>
            <a:ext cx="3027680" cy="2199005"/>
            <a:chOff x="7298994" y="3100298"/>
            <a:chExt cx="3027680" cy="2199005"/>
          </a:xfrm>
        </p:grpSpPr>
        <p:pic>
          <p:nvPicPr>
            <p:cNvPr id="32" name="object 3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2844" y="4575972"/>
              <a:ext cx="1483613" cy="72295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007" y="4575975"/>
              <a:ext cx="1498587" cy="72294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8994" y="3100298"/>
              <a:ext cx="3027476" cy="1442173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7330833" y="4385729"/>
            <a:ext cx="9137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Apple SD Gothic Neo Light"/>
                <a:cs typeface="Apple SD Gothic Neo Light"/>
              </a:rPr>
              <a:t>보안</a:t>
            </a:r>
            <a:r>
              <a:rPr dirty="0" sz="800" spc="9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800">
                <a:solidFill>
                  <a:srgbClr val="FFFFFF"/>
                </a:solidFill>
                <a:latin typeface="Apple SD Gothic Neo Light"/>
                <a:cs typeface="Apple SD Gothic Neo Light"/>
              </a:rPr>
              <a:t>강화형</a:t>
            </a:r>
            <a:r>
              <a:rPr dirty="0" sz="800" spc="90">
                <a:solidFill>
                  <a:srgbClr val="FFFFFF"/>
                </a:solidFill>
                <a:latin typeface="Apple SD Gothic Neo Light"/>
                <a:cs typeface="Apple SD Gothic Neo Light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pple SD Gothic Neo Light"/>
                <a:cs typeface="Apple SD Gothic Neo Light"/>
              </a:rPr>
              <a:t>전력량계</a:t>
            </a:r>
            <a:endParaRPr sz="800">
              <a:latin typeface="Apple SD Gothic Neo Light"/>
              <a:cs typeface="Apple SD Gothic Neo Ligh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7505" y="2438"/>
            <a:ext cx="10684510" cy="2233930"/>
            <a:chOff x="7505" y="2438"/>
            <a:chExt cx="10684510" cy="2233930"/>
          </a:xfrm>
        </p:grpSpPr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5" y="2438"/>
              <a:ext cx="10684484" cy="223346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866" y="1009662"/>
              <a:ext cx="134213" cy="9565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7505" y="2438"/>
              <a:ext cx="10684510" cy="2233930"/>
            </a:xfrm>
            <a:custGeom>
              <a:avLst/>
              <a:gdLst/>
              <a:ahLst/>
              <a:cxnLst/>
              <a:rect l="l" t="t" r="r" b="b"/>
              <a:pathLst>
                <a:path w="10684510" h="2233930">
                  <a:moveTo>
                    <a:pt x="10684484" y="0"/>
                  </a:moveTo>
                  <a:lnTo>
                    <a:pt x="0" y="0"/>
                  </a:lnTo>
                  <a:lnTo>
                    <a:pt x="0" y="2233460"/>
                  </a:lnTo>
                  <a:lnTo>
                    <a:pt x="10684484" y="2233460"/>
                  </a:lnTo>
                  <a:lnTo>
                    <a:pt x="10684484" y="0"/>
                  </a:lnTo>
                  <a:close/>
                </a:path>
              </a:pathLst>
            </a:custGeom>
            <a:solidFill>
              <a:srgbClr val="5BBCEB">
                <a:alpha val="21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59447" y="4386643"/>
            <a:ext cx="3039745" cy="226695"/>
          </a:xfrm>
          <a:custGeom>
            <a:avLst/>
            <a:gdLst/>
            <a:ahLst/>
            <a:cxnLst/>
            <a:rect l="l" t="t" r="r" b="b"/>
            <a:pathLst>
              <a:path w="3039745" h="226695">
                <a:moveTo>
                  <a:pt x="2931604" y="0"/>
                </a:moveTo>
                <a:lnTo>
                  <a:pt x="108077" y="0"/>
                </a:lnTo>
                <a:lnTo>
                  <a:pt x="66008" y="8493"/>
                </a:lnTo>
                <a:lnTo>
                  <a:pt x="31654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118059"/>
                </a:lnTo>
                <a:lnTo>
                  <a:pt x="8493" y="160135"/>
                </a:lnTo>
                <a:lnTo>
                  <a:pt x="31654" y="194492"/>
                </a:lnTo>
                <a:lnTo>
                  <a:pt x="66008" y="217655"/>
                </a:lnTo>
                <a:lnTo>
                  <a:pt x="108077" y="226148"/>
                </a:lnTo>
                <a:lnTo>
                  <a:pt x="2931604" y="226148"/>
                </a:lnTo>
                <a:lnTo>
                  <a:pt x="2973675" y="217655"/>
                </a:lnTo>
                <a:lnTo>
                  <a:pt x="3008033" y="194492"/>
                </a:lnTo>
                <a:lnTo>
                  <a:pt x="3031199" y="160135"/>
                </a:lnTo>
                <a:lnTo>
                  <a:pt x="3039694" y="118059"/>
                </a:lnTo>
                <a:lnTo>
                  <a:pt x="3039694" y="108089"/>
                </a:lnTo>
                <a:lnTo>
                  <a:pt x="3031199" y="66013"/>
                </a:lnTo>
                <a:lnTo>
                  <a:pt x="3008033" y="31656"/>
                </a:lnTo>
                <a:lnTo>
                  <a:pt x="2973675" y="8493"/>
                </a:lnTo>
                <a:lnTo>
                  <a:pt x="2931604" y="0"/>
                </a:lnTo>
                <a:close/>
              </a:path>
            </a:pathLst>
          </a:custGeom>
          <a:solidFill>
            <a:srgbClr val="28A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73379" y="5641631"/>
            <a:ext cx="3039745" cy="226695"/>
          </a:xfrm>
          <a:custGeom>
            <a:avLst/>
            <a:gdLst/>
            <a:ahLst/>
            <a:cxnLst/>
            <a:rect l="l" t="t" r="r" b="b"/>
            <a:pathLst>
              <a:path w="3039745" h="226695">
                <a:moveTo>
                  <a:pt x="2931604" y="0"/>
                </a:moveTo>
                <a:lnTo>
                  <a:pt x="108077" y="0"/>
                </a:lnTo>
                <a:lnTo>
                  <a:pt x="66008" y="8493"/>
                </a:lnTo>
                <a:lnTo>
                  <a:pt x="31654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118059"/>
                </a:lnTo>
                <a:lnTo>
                  <a:pt x="8493" y="160135"/>
                </a:lnTo>
                <a:lnTo>
                  <a:pt x="31654" y="194492"/>
                </a:lnTo>
                <a:lnTo>
                  <a:pt x="66008" y="217655"/>
                </a:lnTo>
                <a:lnTo>
                  <a:pt x="108077" y="226148"/>
                </a:lnTo>
                <a:lnTo>
                  <a:pt x="2931604" y="226148"/>
                </a:lnTo>
                <a:lnTo>
                  <a:pt x="2973675" y="217655"/>
                </a:lnTo>
                <a:lnTo>
                  <a:pt x="3008033" y="194492"/>
                </a:lnTo>
                <a:lnTo>
                  <a:pt x="3031199" y="160135"/>
                </a:lnTo>
                <a:lnTo>
                  <a:pt x="3039694" y="118059"/>
                </a:lnTo>
                <a:lnTo>
                  <a:pt x="3039694" y="108089"/>
                </a:lnTo>
                <a:lnTo>
                  <a:pt x="3031199" y="66013"/>
                </a:lnTo>
                <a:lnTo>
                  <a:pt x="3008033" y="31656"/>
                </a:lnTo>
                <a:lnTo>
                  <a:pt x="2973675" y="8493"/>
                </a:lnTo>
                <a:lnTo>
                  <a:pt x="2931604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925061" y="6563958"/>
            <a:ext cx="3067050" cy="226695"/>
          </a:xfrm>
          <a:custGeom>
            <a:avLst/>
            <a:gdLst/>
            <a:ahLst/>
            <a:cxnLst/>
            <a:rect l="l" t="t" r="r" b="b"/>
            <a:pathLst>
              <a:path w="3067050" h="226695">
                <a:moveTo>
                  <a:pt x="2958604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118059"/>
                </a:lnTo>
                <a:lnTo>
                  <a:pt x="8493" y="160135"/>
                </a:lnTo>
                <a:lnTo>
                  <a:pt x="31656" y="194492"/>
                </a:lnTo>
                <a:lnTo>
                  <a:pt x="66013" y="217655"/>
                </a:lnTo>
                <a:lnTo>
                  <a:pt x="108089" y="226148"/>
                </a:lnTo>
                <a:lnTo>
                  <a:pt x="2958604" y="226148"/>
                </a:lnTo>
                <a:lnTo>
                  <a:pt x="3000675" y="217655"/>
                </a:lnTo>
                <a:lnTo>
                  <a:pt x="3035033" y="194492"/>
                </a:lnTo>
                <a:lnTo>
                  <a:pt x="3058199" y="160135"/>
                </a:lnTo>
                <a:lnTo>
                  <a:pt x="3066694" y="118059"/>
                </a:lnTo>
                <a:lnTo>
                  <a:pt x="3066694" y="108089"/>
                </a:lnTo>
                <a:lnTo>
                  <a:pt x="3058199" y="66013"/>
                </a:lnTo>
                <a:lnTo>
                  <a:pt x="3035033" y="31656"/>
                </a:lnTo>
                <a:lnTo>
                  <a:pt x="3000675" y="8493"/>
                </a:lnTo>
                <a:lnTo>
                  <a:pt x="2958604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59447" y="4645952"/>
            <a:ext cx="3039745" cy="962660"/>
          </a:xfrm>
          <a:custGeom>
            <a:avLst/>
            <a:gdLst/>
            <a:ahLst/>
            <a:cxnLst/>
            <a:rect l="l" t="t" r="r" b="b"/>
            <a:pathLst>
              <a:path w="3039745" h="962660">
                <a:moveTo>
                  <a:pt x="2931604" y="0"/>
                </a:moveTo>
                <a:lnTo>
                  <a:pt x="108077" y="0"/>
                </a:lnTo>
                <a:lnTo>
                  <a:pt x="66008" y="8493"/>
                </a:lnTo>
                <a:lnTo>
                  <a:pt x="31654" y="31656"/>
                </a:lnTo>
                <a:lnTo>
                  <a:pt x="8493" y="66013"/>
                </a:lnTo>
                <a:lnTo>
                  <a:pt x="0" y="108089"/>
                </a:lnTo>
                <a:lnTo>
                  <a:pt x="0" y="854443"/>
                </a:lnTo>
                <a:lnTo>
                  <a:pt x="8493" y="896519"/>
                </a:lnTo>
                <a:lnTo>
                  <a:pt x="31654" y="930876"/>
                </a:lnTo>
                <a:lnTo>
                  <a:pt x="66008" y="954039"/>
                </a:lnTo>
                <a:lnTo>
                  <a:pt x="108077" y="962533"/>
                </a:lnTo>
                <a:lnTo>
                  <a:pt x="2931604" y="962533"/>
                </a:lnTo>
                <a:lnTo>
                  <a:pt x="2973675" y="954039"/>
                </a:lnTo>
                <a:lnTo>
                  <a:pt x="3008033" y="930876"/>
                </a:lnTo>
                <a:lnTo>
                  <a:pt x="3031199" y="896519"/>
                </a:lnTo>
                <a:lnTo>
                  <a:pt x="3039694" y="854443"/>
                </a:lnTo>
                <a:lnTo>
                  <a:pt x="3039694" y="108089"/>
                </a:lnTo>
                <a:lnTo>
                  <a:pt x="3031199" y="66013"/>
                </a:lnTo>
                <a:lnTo>
                  <a:pt x="3008033" y="31656"/>
                </a:lnTo>
                <a:lnTo>
                  <a:pt x="2973675" y="8493"/>
                </a:lnTo>
                <a:lnTo>
                  <a:pt x="2931604" y="0"/>
                </a:lnTo>
                <a:close/>
              </a:path>
            </a:pathLst>
          </a:custGeom>
          <a:solidFill>
            <a:srgbClr val="B7E2E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59447" y="5900940"/>
            <a:ext cx="3039745" cy="734060"/>
            <a:chOff x="559447" y="5900940"/>
            <a:chExt cx="3039745" cy="734060"/>
          </a:xfrm>
        </p:grpSpPr>
        <p:sp>
          <p:nvSpPr>
            <p:cNvPr id="7" name="object 7" descr=""/>
            <p:cNvSpPr/>
            <p:nvPr/>
          </p:nvSpPr>
          <p:spPr>
            <a:xfrm>
              <a:off x="559447" y="5900940"/>
              <a:ext cx="3039745" cy="350520"/>
            </a:xfrm>
            <a:custGeom>
              <a:avLst/>
              <a:gdLst/>
              <a:ahLst/>
              <a:cxnLst/>
              <a:rect l="l" t="t" r="r" b="b"/>
              <a:pathLst>
                <a:path w="3039745" h="350520">
                  <a:moveTo>
                    <a:pt x="2931604" y="0"/>
                  </a:moveTo>
                  <a:lnTo>
                    <a:pt x="108077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4" y="318787"/>
                  </a:lnTo>
                  <a:lnTo>
                    <a:pt x="66008" y="341950"/>
                  </a:lnTo>
                  <a:lnTo>
                    <a:pt x="108077" y="350443"/>
                  </a:lnTo>
                  <a:lnTo>
                    <a:pt x="2931604" y="350443"/>
                  </a:lnTo>
                  <a:lnTo>
                    <a:pt x="2973675" y="341950"/>
                  </a:lnTo>
                  <a:lnTo>
                    <a:pt x="3008033" y="318787"/>
                  </a:lnTo>
                  <a:lnTo>
                    <a:pt x="3031199" y="284430"/>
                  </a:lnTo>
                  <a:lnTo>
                    <a:pt x="3039694" y="242354"/>
                  </a:lnTo>
                  <a:lnTo>
                    <a:pt x="3039694" y="108076"/>
                  </a:lnTo>
                  <a:lnTo>
                    <a:pt x="3031199" y="66008"/>
                  </a:lnTo>
                  <a:lnTo>
                    <a:pt x="3008033" y="31654"/>
                  </a:lnTo>
                  <a:lnTo>
                    <a:pt x="2973675" y="8493"/>
                  </a:lnTo>
                  <a:lnTo>
                    <a:pt x="2931604" y="0"/>
                  </a:lnTo>
                  <a:close/>
                </a:path>
              </a:pathLst>
            </a:custGeom>
            <a:solidFill>
              <a:srgbClr val="B7E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9447" y="6284545"/>
              <a:ext cx="3039745" cy="350520"/>
            </a:xfrm>
            <a:custGeom>
              <a:avLst/>
              <a:gdLst/>
              <a:ahLst/>
              <a:cxnLst/>
              <a:rect l="l" t="t" r="r" b="b"/>
              <a:pathLst>
                <a:path w="3039745" h="350520">
                  <a:moveTo>
                    <a:pt x="2931604" y="0"/>
                  </a:moveTo>
                  <a:lnTo>
                    <a:pt x="108077" y="0"/>
                  </a:lnTo>
                  <a:lnTo>
                    <a:pt x="66008" y="8493"/>
                  </a:lnTo>
                  <a:lnTo>
                    <a:pt x="31654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4" y="318787"/>
                  </a:lnTo>
                  <a:lnTo>
                    <a:pt x="66008" y="341950"/>
                  </a:lnTo>
                  <a:lnTo>
                    <a:pt x="108077" y="350443"/>
                  </a:lnTo>
                  <a:lnTo>
                    <a:pt x="2931604" y="350443"/>
                  </a:lnTo>
                  <a:lnTo>
                    <a:pt x="2973675" y="341950"/>
                  </a:lnTo>
                  <a:lnTo>
                    <a:pt x="3008033" y="318787"/>
                  </a:lnTo>
                  <a:lnTo>
                    <a:pt x="3031199" y="284430"/>
                  </a:lnTo>
                  <a:lnTo>
                    <a:pt x="3039694" y="242354"/>
                  </a:lnTo>
                  <a:lnTo>
                    <a:pt x="3039694" y="108076"/>
                  </a:lnTo>
                  <a:lnTo>
                    <a:pt x="3031199" y="66008"/>
                  </a:lnTo>
                  <a:lnTo>
                    <a:pt x="3008033" y="31654"/>
                  </a:lnTo>
                  <a:lnTo>
                    <a:pt x="2973675" y="8493"/>
                  </a:lnTo>
                  <a:lnTo>
                    <a:pt x="293160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3925061" y="4386643"/>
            <a:ext cx="3067050" cy="2144395"/>
            <a:chOff x="3925061" y="4386643"/>
            <a:chExt cx="3067050" cy="2144395"/>
          </a:xfrm>
        </p:grpSpPr>
        <p:sp>
          <p:nvSpPr>
            <p:cNvPr id="10" name="object 10" descr=""/>
            <p:cNvSpPr/>
            <p:nvPr/>
          </p:nvSpPr>
          <p:spPr>
            <a:xfrm>
              <a:off x="3925061" y="4386643"/>
              <a:ext cx="3067050" cy="226695"/>
            </a:xfrm>
            <a:custGeom>
              <a:avLst/>
              <a:gdLst/>
              <a:ahLst/>
              <a:cxnLst/>
              <a:rect l="l" t="t" r="r" b="b"/>
              <a:pathLst>
                <a:path w="3067050" h="226695">
                  <a:moveTo>
                    <a:pt x="2958604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6"/>
                  </a:lnTo>
                  <a:lnTo>
                    <a:pt x="8493" y="66013"/>
                  </a:lnTo>
                  <a:lnTo>
                    <a:pt x="0" y="108089"/>
                  </a:lnTo>
                  <a:lnTo>
                    <a:pt x="0" y="118059"/>
                  </a:lnTo>
                  <a:lnTo>
                    <a:pt x="8493" y="160135"/>
                  </a:lnTo>
                  <a:lnTo>
                    <a:pt x="31656" y="194492"/>
                  </a:lnTo>
                  <a:lnTo>
                    <a:pt x="66013" y="217655"/>
                  </a:lnTo>
                  <a:lnTo>
                    <a:pt x="108089" y="226148"/>
                  </a:lnTo>
                  <a:lnTo>
                    <a:pt x="2958604" y="226148"/>
                  </a:lnTo>
                  <a:lnTo>
                    <a:pt x="3000675" y="217655"/>
                  </a:lnTo>
                  <a:lnTo>
                    <a:pt x="3035033" y="194492"/>
                  </a:lnTo>
                  <a:lnTo>
                    <a:pt x="3058199" y="160135"/>
                  </a:lnTo>
                  <a:lnTo>
                    <a:pt x="3066694" y="118059"/>
                  </a:lnTo>
                  <a:lnTo>
                    <a:pt x="3066694" y="108089"/>
                  </a:lnTo>
                  <a:lnTo>
                    <a:pt x="3058199" y="66013"/>
                  </a:lnTo>
                  <a:lnTo>
                    <a:pt x="3035033" y="31656"/>
                  </a:lnTo>
                  <a:lnTo>
                    <a:pt x="3000675" y="8493"/>
                  </a:lnTo>
                  <a:lnTo>
                    <a:pt x="2958604" y="0"/>
                  </a:lnTo>
                  <a:close/>
                </a:path>
              </a:pathLst>
            </a:custGeom>
            <a:solidFill>
              <a:srgbClr val="28AC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925061" y="4645952"/>
              <a:ext cx="3067050" cy="350520"/>
            </a:xfrm>
            <a:custGeom>
              <a:avLst/>
              <a:gdLst/>
              <a:ahLst/>
              <a:cxnLst/>
              <a:rect l="l" t="t" r="r" b="b"/>
              <a:pathLst>
                <a:path w="3067050" h="350520">
                  <a:moveTo>
                    <a:pt x="2958604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6" y="318787"/>
                  </a:lnTo>
                  <a:lnTo>
                    <a:pt x="66013" y="341950"/>
                  </a:lnTo>
                  <a:lnTo>
                    <a:pt x="108089" y="350443"/>
                  </a:lnTo>
                  <a:lnTo>
                    <a:pt x="2958604" y="350443"/>
                  </a:lnTo>
                  <a:lnTo>
                    <a:pt x="3000675" y="341950"/>
                  </a:lnTo>
                  <a:lnTo>
                    <a:pt x="3035033" y="318787"/>
                  </a:lnTo>
                  <a:lnTo>
                    <a:pt x="3058199" y="284430"/>
                  </a:lnTo>
                  <a:lnTo>
                    <a:pt x="3066694" y="242354"/>
                  </a:lnTo>
                  <a:lnTo>
                    <a:pt x="3066694" y="108076"/>
                  </a:lnTo>
                  <a:lnTo>
                    <a:pt x="3058199" y="66008"/>
                  </a:lnTo>
                  <a:lnTo>
                    <a:pt x="3035033" y="31654"/>
                  </a:lnTo>
                  <a:lnTo>
                    <a:pt x="3000675" y="8493"/>
                  </a:lnTo>
                  <a:lnTo>
                    <a:pt x="2958604" y="0"/>
                  </a:lnTo>
                  <a:close/>
                </a:path>
              </a:pathLst>
            </a:custGeom>
            <a:solidFill>
              <a:srgbClr val="B7E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25061" y="5029555"/>
              <a:ext cx="3067050" cy="350520"/>
            </a:xfrm>
            <a:custGeom>
              <a:avLst/>
              <a:gdLst/>
              <a:ahLst/>
              <a:cxnLst/>
              <a:rect l="l" t="t" r="r" b="b"/>
              <a:pathLst>
                <a:path w="3067050" h="350520">
                  <a:moveTo>
                    <a:pt x="2958604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6" y="318787"/>
                  </a:lnTo>
                  <a:lnTo>
                    <a:pt x="66013" y="341950"/>
                  </a:lnTo>
                  <a:lnTo>
                    <a:pt x="108089" y="350443"/>
                  </a:lnTo>
                  <a:lnTo>
                    <a:pt x="2958604" y="350443"/>
                  </a:lnTo>
                  <a:lnTo>
                    <a:pt x="3000675" y="341950"/>
                  </a:lnTo>
                  <a:lnTo>
                    <a:pt x="3035033" y="318787"/>
                  </a:lnTo>
                  <a:lnTo>
                    <a:pt x="3058199" y="284430"/>
                  </a:lnTo>
                  <a:lnTo>
                    <a:pt x="3066694" y="242354"/>
                  </a:lnTo>
                  <a:lnTo>
                    <a:pt x="3066694" y="108076"/>
                  </a:lnTo>
                  <a:lnTo>
                    <a:pt x="3058199" y="66008"/>
                  </a:lnTo>
                  <a:lnTo>
                    <a:pt x="3035033" y="31654"/>
                  </a:lnTo>
                  <a:lnTo>
                    <a:pt x="3000675" y="8493"/>
                  </a:lnTo>
                  <a:lnTo>
                    <a:pt x="295860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25061" y="5413159"/>
              <a:ext cx="3067050" cy="350520"/>
            </a:xfrm>
            <a:custGeom>
              <a:avLst/>
              <a:gdLst/>
              <a:ahLst/>
              <a:cxnLst/>
              <a:rect l="l" t="t" r="r" b="b"/>
              <a:pathLst>
                <a:path w="3067050" h="350520">
                  <a:moveTo>
                    <a:pt x="2958604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6" y="318787"/>
                  </a:lnTo>
                  <a:lnTo>
                    <a:pt x="66013" y="341950"/>
                  </a:lnTo>
                  <a:lnTo>
                    <a:pt x="108089" y="350443"/>
                  </a:lnTo>
                  <a:lnTo>
                    <a:pt x="2958604" y="350443"/>
                  </a:lnTo>
                  <a:lnTo>
                    <a:pt x="3000675" y="341950"/>
                  </a:lnTo>
                  <a:lnTo>
                    <a:pt x="3035033" y="318787"/>
                  </a:lnTo>
                  <a:lnTo>
                    <a:pt x="3058199" y="284430"/>
                  </a:lnTo>
                  <a:lnTo>
                    <a:pt x="3066694" y="242354"/>
                  </a:lnTo>
                  <a:lnTo>
                    <a:pt x="3066694" y="108076"/>
                  </a:lnTo>
                  <a:lnTo>
                    <a:pt x="3058199" y="66008"/>
                  </a:lnTo>
                  <a:lnTo>
                    <a:pt x="3035033" y="31654"/>
                  </a:lnTo>
                  <a:lnTo>
                    <a:pt x="3000675" y="8493"/>
                  </a:lnTo>
                  <a:lnTo>
                    <a:pt x="2958604" y="0"/>
                  </a:lnTo>
                  <a:close/>
                </a:path>
              </a:pathLst>
            </a:custGeom>
            <a:solidFill>
              <a:srgbClr val="B7E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25061" y="5796762"/>
              <a:ext cx="3067050" cy="350520"/>
            </a:xfrm>
            <a:custGeom>
              <a:avLst/>
              <a:gdLst/>
              <a:ahLst/>
              <a:cxnLst/>
              <a:rect l="l" t="t" r="r" b="b"/>
              <a:pathLst>
                <a:path w="3067050" h="350520">
                  <a:moveTo>
                    <a:pt x="2958604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4"/>
                  </a:lnTo>
                  <a:lnTo>
                    <a:pt x="8493" y="66008"/>
                  </a:lnTo>
                  <a:lnTo>
                    <a:pt x="0" y="108076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6" y="318787"/>
                  </a:lnTo>
                  <a:lnTo>
                    <a:pt x="66013" y="341950"/>
                  </a:lnTo>
                  <a:lnTo>
                    <a:pt x="108089" y="350443"/>
                  </a:lnTo>
                  <a:lnTo>
                    <a:pt x="2958604" y="350443"/>
                  </a:lnTo>
                  <a:lnTo>
                    <a:pt x="3000675" y="341950"/>
                  </a:lnTo>
                  <a:lnTo>
                    <a:pt x="3035033" y="318787"/>
                  </a:lnTo>
                  <a:lnTo>
                    <a:pt x="3058199" y="284430"/>
                  </a:lnTo>
                  <a:lnTo>
                    <a:pt x="3066694" y="242354"/>
                  </a:lnTo>
                  <a:lnTo>
                    <a:pt x="3066694" y="108076"/>
                  </a:lnTo>
                  <a:lnTo>
                    <a:pt x="3058199" y="66008"/>
                  </a:lnTo>
                  <a:lnTo>
                    <a:pt x="3035033" y="31654"/>
                  </a:lnTo>
                  <a:lnTo>
                    <a:pt x="3000675" y="8493"/>
                  </a:lnTo>
                  <a:lnTo>
                    <a:pt x="295860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25061" y="6180358"/>
              <a:ext cx="3067050" cy="350520"/>
            </a:xfrm>
            <a:custGeom>
              <a:avLst/>
              <a:gdLst/>
              <a:ahLst/>
              <a:cxnLst/>
              <a:rect l="l" t="t" r="r" b="b"/>
              <a:pathLst>
                <a:path w="3067050" h="350520">
                  <a:moveTo>
                    <a:pt x="2958604" y="0"/>
                  </a:moveTo>
                  <a:lnTo>
                    <a:pt x="108089" y="0"/>
                  </a:lnTo>
                  <a:lnTo>
                    <a:pt x="66013" y="8493"/>
                  </a:lnTo>
                  <a:lnTo>
                    <a:pt x="31656" y="31654"/>
                  </a:lnTo>
                  <a:lnTo>
                    <a:pt x="8493" y="66008"/>
                  </a:lnTo>
                  <a:lnTo>
                    <a:pt x="0" y="108077"/>
                  </a:lnTo>
                  <a:lnTo>
                    <a:pt x="0" y="242354"/>
                  </a:lnTo>
                  <a:lnTo>
                    <a:pt x="8493" y="284430"/>
                  </a:lnTo>
                  <a:lnTo>
                    <a:pt x="31656" y="318787"/>
                  </a:lnTo>
                  <a:lnTo>
                    <a:pt x="66013" y="341950"/>
                  </a:lnTo>
                  <a:lnTo>
                    <a:pt x="108089" y="350443"/>
                  </a:lnTo>
                  <a:lnTo>
                    <a:pt x="2958604" y="350443"/>
                  </a:lnTo>
                  <a:lnTo>
                    <a:pt x="3000675" y="341950"/>
                  </a:lnTo>
                  <a:lnTo>
                    <a:pt x="3035033" y="318787"/>
                  </a:lnTo>
                  <a:lnTo>
                    <a:pt x="3058199" y="284430"/>
                  </a:lnTo>
                  <a:lnTo>
                    <a:pt x="3066694" y="242354"/>
                  </a:lnTo>
                  <a:lnTo>
                    <a:pt x="3066694" y="108077"/>
                  </a:lnTo>
                  <a:lnTo>
                    <a:pt x="3058199" y="66008"/>
                  </a:lnTo>
                  <a:lnTo>
                    <a:pt x="3035033" y="31654"/>
                  </a:lnTo>
                  <a:lnTo>
                    <a:pt x="3000675" y="8493"/>
                  </a:lnTo>
                  <a:lnTo>
                    <a:pt x="2958604" y="0"/>
                  </a:lnTo>
                  <a:close/>
                </a:path>
              </a:pathLst>
            </a:custGeom>
            <a:solidFill>
              <a:srgbClr val="B7E2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925061" y="6823264"/>
            <a:ext cx="3067050" cy="350520"/>
          </a:xfrm>
          <a:custGeom>
            <a:avLst/>
            <a:gdLst/>
            <a:ahLst/>
            <a:cxnLst/>
            <a:rect l="l" t="t" r="r" b="b"/>
            <a:pathLst>
              <a:path w="3067050" h="350520">
                <a:moveTo>
                  <a:pt x="2958604" y="0"/>
                </a:moveTo>
                <a:lnTo>
                  <a:pt x="108089" y="0"/>
                </a:lnTo>
                <a:lnTo>
                  <a:pt x="66013" y="8493"/>
                </a:lnTo>
                <a:lnTo>
                  <a:pt x="31656" y="31654"/>
                </a:lnTo>
                <a:lnTo>
                  <a:pt x="8493" y="66008"/>
                </a:lnTo>
                <a:lnTo>
                  <a:pt x="0" y="108076"/>
                </a:lnTo>
                <a:lnTo>
                  <a:pt x="0" y="242354"/>
                </a:lnTo>
                <a:lnTo>
                  <a:pt x="8493" y="284430"/>
                </a:lnTo>
                <a:lnTo>
                  <a:pt x="31656" y="318787"/>
                </a:lnTo>
                <a:lnTo>
                  <a:pt x="66013" y="341950"/>
                </a:lnTo>
                <a:lnTo>
                  <a:pt x="108089" y="350443"/>
                </a:lnTo>
                <a:lnTo>
                  <a:pt x="2958604" y="350443"/>
                </a:lnTo>
                <a:lnTo>
                  <a:pt x="3000675" y="341950"/>
                </a:lnTo>
                <a:lnTo>
                  <a:pt x="3035033" y="318787"/>
                </a:lnTo>
                <a:lnTo>
                  <a:pt x="3058199" y="284430"/>
                </a:lnTo>
                <a:lnTo>
                  <a:pt x="3066694" y="242354"/>
                </a:lnTo>
                <a:lnTo>
                  <a:pt x="3066694" y="108076"/>
                </a:lnTo>
                <a:lnTo>
                  <a:pt x="3058199" y="66008"/>
                </a:lnTo>
                <a:lnTo>
                  <a:pt x="3035033" y="31654"/>
                </a:lnTo>
                <a:lnTo>
                  <a:pt x="3000675" y="8493"/>
                </a:lnTo>
                <a:lnTo>
                  <a:pt x="2958604" y="0"/>
                </a:lnTo>
                <a:close/>
              </a:path>
            </a:pathLst>
          </a:custGeom>
          <a:solidFill>
            <a:srgbClr val="B7E2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27192" y="305756"/>
            <a:ext cx="6212840" cy="41655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50">
                <a:solidFill>
                  <a:srgbClr val="28ACB3"/>
                </a:solidFill>
              </a:rPr>
              <a:t>다양한</a:t>
            </a:r>
            <a:r>
              <a:rPr dirty="0" sz="2550" spc="-5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환경에</a:t>
            </a:r>
            <a:r>
              <a:rPr dirty="0" sz="2550" spc="5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맟춘</a:t>
            </a:r>
            <a:r>
              <a:rPr dirty="0" sz="2550" spc="10">
                <a:solidFill>
                  <a:srgbClr val="28ACB3"/>
                </a:solidFill>
              </a:rPr>
              <a:t> </a:t>
            </a:r>
            <a:r>
              <a:rPr dirty="0" sz="2550">
                <a:solidFill>
                  <a:srgbClr val="28ACB3"/>
                </a:solidFill>
              </a:rPr>
              <a:t>재난방송수신설비</a:t>
            </a:r>
            <a:r>
              <a:rPr dirty="0" sz="2550" spc="5">
                <a:solidFill>
                  <a:srgbClr val="28ACB3"/>
                </a:solidFill>
              </a:rPr>
              <a:t> </a:t>
            </a:r>
            <a:r>
              <a:rPr dirty="0" sz="2550" spc="-25">
                <a:solidFill>
                  <a:srgbClr val="28ACB3"/>
                </a:solidFill>
              </a:rPr>
              <a:t>솔루션</a:t>
            </a:r>
            <a:endParaRPr sz="2550"/>
          </a:p>
        </p:txBody>
      </p:sp>
      <p:sp>
        <p:nvSpPr>
          <p:cNvPr id="18" name="object 18" descr=""/>
          <p:cNvSpPr txBox="1"/>
          <p:nvPr/>
        </p:nvSpPr>
        <p:spPr>
          <a:xfrm>
            <a:off x="717339" y="5024958"/>
            <a:ext cx="68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5">
                <a:solidFill>
                  <a:srgbClr val="FFFFFF"/>
                </a:solidFill>
                <a:latin typeface="Nanum Gothic"/>
                <a:cs typeface="Nanum Gothic"/>
              </a:rPr>
              <a:t>1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1879" y="4415332"/>
            <a:ext cx="6788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번호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모듈명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34747" y="4415345"/>
            <a:ext cx="41655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주요기능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80537" y="4629924"/>
            <a:ext cx="202818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수신안테나로부터</a:t>
            </a:r>
            <a:r>
              <a:rPr dirty="0" sz="800" spc="3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Nanum Gothic"/>
                <a:cs typeface="Nanum Gothic"/>
              </a:rPr>
              <a:t>입력받은</a:t>
            </a:r>
            <a:r>
              <a:rPr dirty="0" sz="800" spc="3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Nanum Gothic"/>
                <a:cs typeface="Nanum Gothic"/>
              </a:rPr>
              <a:t>FM/DMB</a:t>
            </a:r>
            <a:r>
              <a:rPr dirty="0" sz="800" spc="3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신호를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증폭하며,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열차방호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80">
                <a:solidFill>
                  <a:srgbClr val="FFFFFF"/>
                </a:solidFill>
                <a:latin typeface="Nanum Gothic"/>
                <a:cs typeface="Nanum Gothic"/>
              </a:rPr>
              <a:t>RF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신호를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입력받아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8538" y="4965204"/>
            <a:ext cx="27228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1250" sz="1200">
                <a:solidFill>
                  <a:srgbClr val="FFFFFF"/>
                </a:solidFill>
                <a:latin typeface="Nanum Gothic"/>
                <a:cs typeface="Nanum Gothic"/>
              </a:rPr>
              <a:t>주중계장치</a:t>
            </a:r>
            <a:r>
              <a:rPr dirty="0" baseline="-31250" sz="1200" spc="202">
                <a:solidFill>
                  <a:srgbClr val="FFFFFF"/>
                </a:solidFill>
                <a:latin typeface="Nanum Gothic"/>
                <a:cs typeface="Nanum Gothic"/>
              </a:rPr>
              <a:t> 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전광변환증폭기에서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광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신호로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변환한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후</a:t>
            </a:r>
            <a:r>
              <a:rPr dirty="0" sz="800" spc="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터널로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480537" y="5087124"/>
            <a:ext cx="183451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광선로를</a:t>
            </a:r>
            <a:r>
              <a:rPr dirty="0" sz="800" spc="3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통해광으로</a:t>
            </a:r>
            <a:r>
              <a:rPr dirty="0" sz="800" spc="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전송하며,</a:t>
            </a:r>
            <a:r>
              <a:rPr dirty="0" sz="800" spc="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NMS</a:t>
            </a:r>
            <a:r>
              <a:rPr dirty="0" sz="800" spc="4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와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연동하여</a:t>
            </a:r>
            <a:r>
              <a:rPr dirty="0" sz="800" spc="4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주중계장치및</a:t>
            </a:r>
            <a:r>
              <a:rPr dirty="0" sz="800" spc="4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광전변환증폭기를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감시 제어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함.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6598" y="5985967"/>
            <a:ext cx="895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3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05346" y="6369565"/>
            <a:ext cx="920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4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11646" y="6267258"/>
            <a:ext cx="3187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광역대</a:t>
            </a:r>
            <a:r>
              <a:rPr dirty="0" sz="800" spc="50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안테나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80549" y="6255879"/>
            <a:ext cx="15665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터널내</a:t>
            </a:r>
            <a:r>
              <a:rPr dirty="0" sz="800" spc="3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누설동축케이블</a:t>
            </a:r>
            <a:r>
              <a:rPr dirty="0" sz="800" spc="3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또는</a:t>
            </a:r>
            <a:r>
              <a:rPr dirty="0" sz="800" spc="3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광대역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안테나로</a:t>
            </a:r>
            <a:r>
              <a:rPr dirty="0" sz="800" spc="3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서비스를</a:t>
            </a:r>
            <a:r>
              <a:rPr dirty="0" sz="800" spc="3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제공함.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7343" y="5664314"/>
            <a:ext cx="273240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075" algn="l"/>
              </a:tabLst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2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	광분배장치</a:t>
            </a:r>
            <a:r>
              <a:rPr dirty="0" sz="800" spc="150">
                <a:solidFill>
                  <a:srgbClr val="FFFFFF"/>
                </a:solidFill>
                <a:latin typeface="Nanum Gothic"/>
                <a:cs typeface="Nanum Gothic"/>
              </a:rPr>
              <a:t> 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디지털 광신호를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1:2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또는 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1:3으로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확장</a:t>
            </a:r>
            <a:endParaRPr sz="800">
              <a:latin typeface="Nanum Gothic"/>
              <a:cs typeface="Nanum Gothic"/>
            </a:endParaRPr>
          </a:p>
          <a:p>
            <a:pPr marL="219075" marR="5080" indent="146050">
              <a:lnSpc>
                <a:spcPct val="125000"/>
              </a:lnSpc>
              <a:spcBef>
                <a:spcPts val="730"/>
              </a:spcBef>
              <a:tabLst>
                <a:tab pos="785495" algn="l"/>
              </a:tabLst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광전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	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주중계장치에서</a:t>
            </a:r>
            <a:r>
              <a:rPr dirty="0" baseline="3472" sz="1200" spc="52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광신호로</a:t>
            </a:r>
            <a:r>
              <a:rPr dirty="0" baseline="3472" sz="1200" spc="67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입력받아</a:t>
            </a:r>
            <a:r>
              <a:rPr dirty="0" baseline="3472" sz="1200" spc="67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 spc="82">
                <a:solidFill>
                  <a:srgbClr val="FFFFFF"/>
                </a:solidFill>
                <a:latin typeface="Nanum Gothic"/>
                <a:cs typeface="Nanum Gothic"/>
              </a:rPr>
              <a:t>RF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변환증폭기</a:t>
            </a:r>
            <a:r>
              <a:rPr dirty="0" sz="800" spc="48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신호로</a:t>
            </a:r>
            <a:r>
              <a:rPr dirty="0" baseline="3472" sz="1200" spc="7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변환 후</a:t>
            </a:r>
            <a:r>
              <a:rPr dirty="0" baseline="3472" sz="1200" spc="7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케이블 안테나를</a:t>
            </a:r>
            <a:r>
              <a:rPr dirty="0" baseline="3472" sz="1200" spc="7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>
                <a:solidFill>
                  <a:srgbClr val="FFFFFF"/>
                </a:solidFill>
                <a:latin typeface="Nanum Gothic"/>
                <a:cs typeface="Nanum Gothic"/>
              </a:rPr>
              <a:t>통해</a:t>
            </a:r>
            <a:r>
              <a:rPr dirty="0" baseline="3472" sz="1200" spc="7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baseline="3472" sz="1200" spc="-30">
                <a:solidFill>
                  <a:srgbClr val="FFFFFF"/>
                </a:solidFill>
                <a:latin typeface="Nanum Gothic"/>
                <a:cs typeface="Nanum Gothic"/>
              </a:rPr>
              <a:t>방사함.</a:t>
            </a:r>
            <a:endParaRPr baseline="3472" sz="1200">
              <a:latin typeface="Nanum Gothic"/>
              <a:cs typeface="Nanum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27189" y="1774786"/>
            <a:ext cx="3073400" cy="600710"/>
          </a:xfrm>
          <a:prstGeom prst="rect">
            <a:avLst/>
          </a:prstGeom>
          <a:solidFill>
            <a:srgbClr val="F1F2F2"/>
          </a:solidFill>
        </p:spPr>
        <p:txBody>
          <a:bodyPr wrap="square" lIns="0" tIns="10160" rIns="0" bIns="0" rtlCol="0" vert="horz">
            <a:spAutoFit/>
          </a:bodyPr>
          <a:lstStyle/>
          <a:p>
            <a:pPr marL="12065" marR="200025">
              <a:lnSpc>
                <a:spcPct val="106100"/>
              </a:lnSpc>
              <a:spcBef>
                <a:spcPts val="8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터널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구간에서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안정적인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방송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수신을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위해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디지털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광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전송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방식을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Nanum Gothic"/>
                <a:cs typeface="Nanum Gothic"/>
              </a:rPr>
              <a:t>활용하며,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열차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운행에</a:t>
            </a:r>
            <a:r>
              <a:rPr dirty="0" sz="1100" spc="-40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영향을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주지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않는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설계가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특징입니다.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225965" y="2538717"/>
            <a:ext cx="15252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시스템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망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관리구성(예시)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05884" y="1774786"/>
            <a:ext cx="3073400" cy="600710"/>
          </a:xfrm>
          <a:prstGeom prst="rect">
            <a:avLst/>
          </a:prstGeom>
          <a:solidFill>
            <a:srgbClr val="F1F2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15240" marR="198120">
              <a:lnSpc>
                <a:spcPct val="106100"/>
              </a:lnSpc>
              <a:spcBef>
                <a:spcPts val="18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장거리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터널에서도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끊김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없는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방송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수신을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위해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고출력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증폭기와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누설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동축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케이블을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사용합니다.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84567" y="1774786"/>
            <a:ext cx="3073400" cy="600710"/>
          </a:xfrm>
          <a:prstGeom prst="rect">
            <a:avLst/>
          </a:prstGeom>
          <a:solidFill>
            <a:srgbClr val="F1F2F2"/>
          </a:solidFill>
        </p:spPr>
        <p:txBody>
          <a:bodyPr wrap="square" lIns="0" tIns="10160" rIns="0" bIns="0" rtlCol="0" vert="horz">
            <a:spAutoFit/>
          </a:bodyPr>
          <a:lstStyle/>
          <a:p>
            <a:pPr marL="12065" marR="464820">
              <a:lnSpc>
                <a:spcPct val="106100"/>
              </a:lnSpc>
              <a:spcBef>
                <a:spcPts val="8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복잡한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구조의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지하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공간에서도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Nanum Gothic"/>
                <a:cs typeface="Nanum Gothic"/>
              </a:rPr>
              <a:t>효과적인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신호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전달을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위해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분산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안테나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시스템을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Nanum Gothic"/>
                <a:cs typeface="Nanum Gothic"/>
              </a:rPr>
              <a:t>활용 </a:t>
            </a:r>
            <a:r>
              <a:rPr dirty="0" sz="1100" spc="-20">
                <a:solidFill>
                  <a:srgbClr val="231F20"/>
                </a:solidFill>
                <a:latin typeface="Nanum Gothic"/>
                <a:cs typeface="Nanum Gothic"/>
              </a:rPr>
              <a:t>합니다.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43793" y="773340"/>
            <a:ext cx="5937250" cy="9480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400" spc="-8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재난방송수신설비는</a:t>
            </a:r>
            <a:r>
              <a:rPr dirty="0" sz="1400" spc="-5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다양안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환경에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맞줘 </a:t>
            </a:r>
            <a:r>
              <a:rPr dirty="0" sz="1400" spc="-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죄적와된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솔루션을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1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제공압니다.</a:t>
            </a:r>
            <a:endParaRPr sz="1400">
              <a:latin typeface="Hakgyoansim Santteutdotumthic L"/>
              <a:cs typeface="Hakgyoansim Santteutdotumthic 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4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절도,</a:t>
            </a:r>
            <a:r>
              <a:rPr dirty="0" sz="1400" spc="-10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도로</a:t>
            </a:r>
            <a:r>
              <a:rPr dirty="0" sz="1400" spc="-8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4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터널,</a:t>
            </a:r>
            <a:r>
              <a:rPr dirty="0" sz="1400" spc="-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건물</a:t>
            </a:r>
            <a:r>
              <a:rPr dirty="0" sz="1400" spc="-8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5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지하</a:t>
            </a:r>
            <a:r>
              <a:rPr dirty="0" sz="1400" spc="-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등</a:t>
            </a:r>
            <a:r>
              <a:rPr dirty="0" sz="1400" spc="-7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각</a:t>
            </a:r>
            <a:r>
              <a:rPr dirty="0" sz="1400" spc="-8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 </a:t>
            </a:r>
            <a:r>
              <a:rPr dirty="0" sz="1400" spc="-70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환경의 특성을 고려안 맞줌영 시스템이 </a:t>
            </a:r>
            <a:r>
              <a:rPr dirty="0" sz="1400" spc="-35">
                <a:solidFill>
                  <a:srgbClr val="6D6E71"/>
                </a:solidFill>
                <a:latin typeface="Hakgyoansim Santteutdotumthic L"/>
                <a:cs typeface="Hakgyoansim Santteutdotumthic L"/>
              </a:rPr>
              <a:t>구축됩니다.</a:t>
            </a:r>
            <a:endParaRPr sz="1400">
              <a:latin typeface="Hakgyoansim Santteutdotumthic L"/>
              <a:cs typeface="Hakgyoansim Santteutdotumthic L"/>
            </a:endParaRPr>
          </a:p>
          <a:p>
            <a:pPr marL="22225">
              <a:lnSpc>
                <a:spcPct val="100000"/>
              </a:lnSpc>
              <a:spcBef>
                <a:spcPts val="1505"/>
              </a:spcBef>
              <a:tabLst>
                <a:tab pos="3380740" algn="l"/>
              </a:tabLst>
            </a:pPr>
            <a:r>
              <a:rPr dirty="0" sz="1800">
                <a:solidFill>
                  <a:srgbClr val="231F20"/>
                </a:solidFill>
                <a:latin typeface="NanumSquare Neo OTF"/>
                <a:cs typeface="NanumSquare Neo OTF"/>
              </a:rPr>
              <a:t>철도용</a:t>
            </a:r>
            <a:r>
              <a:rPr dirty="0" sz="1800" spc="-5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800" spc="-25">
                <a:solidFill>
                  <a:srgbClr val="231F20"/>
                </a:solidFill>
                <a:latin typeface="NanumSquare Neo OTF"/>
                <a:cs typeface="NanumSquare Neo OTF"/>
              </a:rPr>
              <a:t>설비</a:t>
            </a:r>
            <a:r>
              <a:rPr dirty="0" sz="1800">
                <a:solidFill>
                  <a:srgbClr val="231F20"/>
                </a:solidFill>
                <a:latin typeface="NanumSquare Neo OTF"/>
                <a:cs typeface="NanumSquare Neo OTF"/>
              </a:rPr>
              <a:t>	도로</a:t>
            </a:r>
            <a:r>
              <a:rPr dirty="0" sz="1800" spc="-4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800">
                <a:solidFill>
                  <a:srgbClr val="231F20"/>
                </a:solidFill>
                <a:latin typeface="NanumSquare Neo OTF"/>
                <a:cs typeface="NanumSquare Neo OTF"/>
              </a:rPr>
              <a:t>터널용</a:t>
            </a:r>
            <a:r>
              <a:rPr dirty="0" sz="1800" spc="-4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800" spc="-25">
                <a:solidFill>
                  <a:srgbClr val="231F20"/>
                </a:solidFill>
                <a:latin typeface="NanumSquare Neo OTF"/>
                <a:cs typeface="NanumSquare Neo OTF"/>
              </a:rPr>
              <a:t>설비</a:t>
            </a:r>
            <a:endParaRPr sz="1800">
              <a:latin typeface="NanumSquare Neo OTF"/>
              <a:cs typeface="NanumSquare Neo OTF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287709" y="1421663"/>
            <a:ext cx="16535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31F20"/>
                </a:solidFill>
                <a:latin typeface="NanumSquare Neo OTF"/>
                <a:cs typeface="NanumSquare Neo OTF"/>
              </a:rPr>
              <a:t>건물</a:t>
            </a:r>
            <a:r>
              <a:rPr dirty="0" sz="1800" spc="-4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800">
                <a:solidFill>
                  <a:srgbClr val="231F20"/>
                </a:solidFill>
                <a:latin typeface="NanumSquare Neo OTF"/>
                <a:cs typeface="NanumSquare Neo OTF"/>
              </a:rPr>
              <a:t>지하용</a:t>
            </a:r>
            <a:r>
              <a:rPr dirty="0" sz="1800" spc="-45">
                <a:solidFill>
                  <a:srgbClr val="231F20"/>
                </a:solidFill>
                <a:latin typeface="NanumSquare Neo OTF"/>
                <a:cs typeface="NanumSquare Neo OTF"/>
              </a:rPr>
              <a:t> </a:t>
            </a:r>
            <a:r>
              <a:rPr dirty="0" sz="1800" spc="-25">
                <a:solidFill>
                  <a:srgbClr val="231F20"/>
                </a:solidFill>
                <a:latin typeface="NanumSquare Neo OTF"/>
                <a:cs typeface="NanumSquare Neo OTF"/>
              </a:rPr>
              <a:t>설비</a:t>
            </a:r>
            <a:endParaRPr sz="1800">
              <a:latin typeface="NanumSquare Neo OTF"/>
              <a:cs typeface="NanumSquare Neo OTF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6598" y="379463"/>
            <a:ext cx="1835403" cy="293471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838" y="2889567"/>
            <a:ext cx="2301354" cy="1366240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0581" y="2800210"/>
            <a:ext cx="2305151" cy="1437220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7669377" y="2649639"/>
            <a:ext cx="2105025" cy="1512570"/>
            <a:chOff x="7669377" y="2649639"/>
            <a:chExt cx="2105025" cy="1512570"/>
          </a:xfrm>
        </p:grpSpPr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9377" y="2836964"/>
              <a:ext cx="2104910" cy="1324813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9558578" y="2649639"/>
              <a:ext cx="55880" cy="175895"/>
            </a:xfrm>
            <a:custGeom>
              <a:avLst/>
              <a:gdLst/>
              <a:ahLst/>
              <a:cxnLst/>
              <a:rect l="l" t="t" r="r" b="b"/>
              <a:pathLst>
                <a:path w="55879" h="175894">
                  <a:moveTo>
                    <a:pt x="16586" y="0"/>
                  </a:moveTo>
                  <a:lnTo>
                    <a:pt x="0" y="0"/>
                  </a:lnTo>
                  <a:lnTo>
                    <a:pt x="13131" y="87744"/>
                  </a:lnTo>
                  <a:lnTo>
                    <a:pt x="0" y="175501"/>
                  </a:lnTo>
                  <a:lnTo>
                    <a:pt x="16586" y="175501"/>
                  </a:lnTo>
                  <a:lnTo>
                    <a:pt x="55270" y="87744"/>
                  </a:lnTo>
                  <a:lnTo>
                    <a:pt x="16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1096989" y="2560739"/>
            <a:ext cx="55880" cy="175895"/>
          </a:xfrm>
          <a:custGeom>
            <a:avLst/>
            <a:gdLst/>
            <a:ahLst/>
            <a:cxnLst/>
            <a:rect l="l" t="t" r="r" b="b"/>
            <a:pathLst>
              <a:path w="55880" h="175894">
                <a:moveTo>
                  <a:pt x="55270" y="0"/>
                </a:moveTo>
                <a:lnTo>
                  <a:pt x="38696" y="0"/>
                </a:lnTo>
                <a:lnTo>
                  <a:pt x="0" y="87744"/>
                </a:lnTo>
                <a:lnTo>
                  <a:pt x="38696" y="175501"/>
                </a:lnTo>
                <a:lnTo>
                  <a:pt x="55270" y="175501"/>
                </a:lnTo>
                <a:lnTo>
                  <a:pt x="42138" y="87744"/>
                </a:lnTo>
                <a:lnTo>
                  <a:pt x="55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2824670" y="2560739"/>
            <a:ext cx="55880" cy="175895"/>
          </a:xfrm>
          <a:custGeom>
            <a:avLst/>
            <a:gdLst/>
            <a:ahLst/>
            <a:cxnLst/>
            <a:rect l="l" t="t" r="r" b="b"/>
            <a:pathLst>
              <a:path w="55880" h="175894">
                <a:moveTo>
                  <a:pt x="16573" y="0"/>
                </a:moveTo>
                <a:lnTo>
                  <a:pt x="0" y="0"/>
                </a:lnTo>
                <a:lnTo>
                  <a:pt x="13131" y="87744"/>
                </a:lnTo>
                <a:lnTo>
                  <a:pt x="0" y="175501"/>
                </a:lnTo>
                <a:lnTo>
                  <a:pt x="16573" y="175501"/>
                </a:lnTo>
                <a:lnTo>
                  <a:pt x="55270" y="87744"/>
                </a:lnTo>
                <a:lnTo>
                  <a:pt x="165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4584407" y="2538577"/>
            <a:ext cx="15252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시스템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망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관리구성(예시)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4455401" y="2560739"/>
            <a:ext cx="55880" cy="175895"/>
          </a:xfrm>
          <a:custGeom>
            <a:avLst/>
            <a:gdLst/>
            <a:ahLst/>
            <a:cxnLst/>
            <a:rect l="l" t="t" r="r" b="b"/>
            <a:pathLst>
              <a:path w="55879" h="175894">
                <a:moveTo>
                  <a:pt x="55270" y="0"/>
                </a:moveTo>
                <a:lnTo>
                  <a:pt x="38696" y="0"/>
                </a:lnTo>
                <a:lnTo>
                  <a:pt x="0" y="87744"/>
                </a:lnTo>
                <a:lnTo>
                  <a:pt x="38696" y="175501"/>
                </a:lnTo>
                <a:lnTo>
                  <a:pt x="55270" y="175501"/>
                </a:lnTo>
                <a:lnTo>
                  <a:pt x="42138" y="87744"/>
                </a:lnTo>
                <a:lnTo>
                  <a:pt x="55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183083" y="2560739"/>
            <a:ext cx="55880" cy="175895"/>
          </a:xfrm>
          <a:custGeom>
            <a:avLst/>
            <a:gdLst/>
            <a:ahLst/>
            <a:cxnLst/>
            <a:rect l="l" t="t" r="r" b="b"/>
            <a:pathLst>
              <a:path w="55879" h="175894">
                <a:moveTo>
                  <a:pt x="16573" y="0"/>
                </a:moveTo>
                <a:lnTo>
                  <a:pt x="0" y="0"/>
                </a:lnTo>
                <a:lnTo>
                  <a:pt x="13131" y="87744"/>
                </a:lnTo>
                <a:lnTo>
                  <a:pt x="0" y="175501"/>
                </a:lnTo>
                <a:lnTo>
                  <a:pt x="16573" y="175501"/>
                </a:lnTo>
                <a:lnTo>
                  <a:pt x="55270" y="87744"/>
                </a:lnTo>
                <a:lnTo>
                  <a:pt x="165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8109305" y="2538577"/>
            <a:ext cx="1226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Nanum Gothic"/>
                <a:cs typeface="Nanum Gothic"/>
              </a:rPr>
              <a:t>시스템</a:t>
            </a:r>
            <a:r>
              <a:rPr dirty="0" sz="1100" spc="-45">
                <a:solidFill>
                  <a:srgbClr val="231F20"/>
                </a:solidFill>
                <a:latin typeface="Nanum Gothic"/>
                <a:cs typeface="Nanum Gothic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Nanum Gothic"/>
                <a:cs typeface="Nanum Gothic"/>
              </a:rPr>
              <a:t>블럭도(예시)</a:t>
            </a:r>
            <a:endParaRPr sz="1100">
              <a:latin typeface="Nanum Gothic"/>
              <a:cs typeface="Nanum Gothic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7830896" y="2560739"/>
            <a:ext cx="55880" cy="175895"/>
          </a:xfrm>
          <a:custGeom>
            <a:avLst/>
            <a:gdLst/>
            <a:ahLst/>
            <a:cxnLst/>
            <a:rect l="l" t="t" r="r" b="b"/>
            <a:pathLst>
              <a:path w="55879" h="175894">
                <a:moveTo>
                  <a:pt x="55270" y="0"/>
                </a:moveTo>
                <a:lnTo>
                  <a:pt x="38696" y="0"/>
                </a:lnTo>
                <a:lnTo>
                  <a:pt x="0" y="87744"/>
                </a:lnTo>
                <a:lnTo>
                  <a:pt x="38696" y="175501"/>
                </a:lnTo>
                <a:lnTo>
                  <a:pt x="55270" y="175501"/>
                </a:lnTo>
                <a:lnTo>
                  <a:pt x="42138" y="87744"/>
                </a:lnTo>
                <a:lnTo>
                  <a:pt x="55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878103" y="4386643"/>
            <a:ext cx="17780" cy="2248535"/>
          </a:xfrm>
          <a:custGeom>
            <a:avLst/>
            <a:gdLst/>
            <a:ahLst/>
            <a:cxnLst/>
            <a:rect l="l" t="t" r="r" b="b"/>
            <a:pathLst>
              <a:path w="17780" h="2248534">
                <a:moveTo>
                  <a:pt x="17551" y="0"/>
                </a:moveTo>
                <a:lnTo>
                  <a:pt x="0" y="0"/>
                </a:lnTo>
                <a:lnTo>
                  <a:pt x="0" y="2248344"/>
                </a:lnTo>
                <a:lnTo>
                  <a:pt x="17551" y="2248344"/>
                </a:lnTo>
                <a:lnTo>
                  <a:pt x="17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457096" y="4386643"/>
            <a:ext cx="17780" cy="2248535"/>
          </a:xfrm>
          <a:custGeom>
            <a:avLst/>
            <a:gdLst/>
            <a:ahLst/>
            <a:cxnLst/>
            <a:rect l="l" t="t" r="r" b="b"/>
            <a:pathLst>
              <a:path w="17780" h="2248534">
                <a:moveTo>
                  <a:pt x="17551" y="0"/>
                </a:moveTo>
                <a:lnTo>
                  <a:pt x="0" y="0"/>
                </a:lnTo>
                <a:lnTo>
                  <a:pt x="0" y="2248344"/>
                </a:lnTo>
                <a:lnTo>
                  <a:pt x="17551" y="2248344"/>
                </a:lnTo>
                <a:lnTo>
                  <a:pt x="17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3992879" y="4415332"/>
            <a:ext cx="6692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" algn="l"/>
              </a:tabLst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번호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모듈명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678017" y="4415332"/>
            <a:ext cx="410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주요기능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057396" y="4730965"/>
            <a:ext cx="679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solidFill>
                  <a:srgbClr val="FFFFFF"/>
                </a:solidFill>
                <a:latin typeface="Nanum Gothic"/>
                <a:cs typeface="Nanum Gothic"/>
              </a:rPr>
              <a:t>1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299318" y="4624285"/>
            <a:ext cx="4108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marR="5080" indent="-96520">
              <a:lnSpc>
                <a:spcPct val="125000"/>
              </a:lnSpc>
              <a:spcBef>
                <a:spcPts val="100"/>
              </a:spcBef>
            </a:pP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모니터링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장치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832718" y="4647755"/>
            <a:ext cx="20339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모장치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및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주장치의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제어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및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관리를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위한UI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제공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047540" y="5114569"/>
            <a:ext cx="876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2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299318" y="5124424"/>
            <a:ext cx="410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제어장치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832718" y="5000878"/>
            <a:ext cx="17151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모장치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내무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모듈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등의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정보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및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자장치의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상태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정보를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수집하는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기능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046816" y="5498172"/>
            <a:ext cx="889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3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299277" y="5397144"/>
            <a:ext cx="410845" cy="3302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R="16510">
              <a:lnSpc>
                <a:spcPct val="100000"/>
              </a:lnSpc>
              <a:spcBef>
                <a:spcPts val="340"/>
              </a:spcBef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FM</a:t>
            </a:r>
            <a:endParaRPr sz="800">
              <a:latin typeface="Nanum Gothic"/>
              <a:cs typeface="Nanum Gothic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수신장치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832677" y="5384444"/>
            <a:ext cx="17526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FM 안테나로</a:t>
            </a:r>
            <a:r>
              <a:rPr dirty="0" sz="800" spc="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부터</a:t>
            </a:r>
            <a:r>
              <a:rPr dirty="0" sz="800" spc="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신호를 수신하여</a:t>
            </a:r>
            <a:r>
              <a:rPr dirty="0" sz="800" spc="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채널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필터링과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이득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조정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기능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045572" y="5881776"/>
            <a:ext cx="914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4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299368" y="5780735"/>
            <a:ext cx="410845" cy="3302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340"/>
              </a:spcBef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DMB</a:t>
            </a:r>
            <a:endParaRPr sz="800">
              <a:latin typeface="Nanum Gothic"/>
              <a:cs typeface="Nanum Gothic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수신장치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832768" y="5768035"/>
            <a:ext cx="184403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DMB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안테나로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부터</a:t>
            </a:r>
            <a:r>
              <a:rPr dirty="0" sz="800" spc="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신호를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수신하여</a:t>
            </a:r>
            <a:r>
              <a:rPr dirty="0" sz="800" spc="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채널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필터링과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이득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조정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기능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047490" y="6265373"/>
            <a:ext cx="7112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900" algn="l"/>
              </a:tabLst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5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	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고출력앰프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832718" y="6151683"/>
            <a:ext cx="20751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모장치로부터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수신한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신호를 서비스</a:t>
            </a:r>
            <a:r>
              <a:rPr dirty="0" sz="800" spc="-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범위에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맞춰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고출력으로</a:t>
            </a:r>
            <a:r>
              <a:rPr dirty="0" sz="800" spc="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증폭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049458" y="6908280"/>
            <a:ext cx="838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FFFFF"/>
                </a:solidFill>
                <a:latin typeface="Nanum Gothic"/>
                <a:cs typeface="Nanum Gothic"/>
              </a:rPr>
              <a:t>7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299318" y="6810802"/>
            <a:ext cx="4108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5885">
              <a:lnSpc>
                <a:spcPct val="125000"/>
              </a:lnSpc>
              <a:spcBef>
                <a:spcPts val="100"/>
              </a:spcBef>
            </a:pP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전원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 공급장치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832718" y="6794547"/>
            <a:ext cx="20288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자장치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내부에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필요한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전원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생성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및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요구에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따라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 배터리</a:t>
            </a:r>
            <a:r>
              <a:rPr dirty="0" sz="800" spc="-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전원</a:t>
            </a:r>
            <a:r>
              <a:rPr dirty="0" sz="800" spc="-1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관리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046728" y="6589162"/>
            <a:ext cx="24047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6</a:t>
            </a:r>
            <a:r>
              <a:rPr dirty="0" sz="800" spc="265">
                <a:solidFill>
                  <a:srgbClr val="FFFFFF"/>
                </a:solidFill>
                <a:latin typeface="Nanum Gothic"/>
                <a:cs typeface="Nanum Gothic"/>
              </a:rPr>
              <a:t> 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DRV.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Amp.</a:t>
            </a:r>
            <a:r>
              <a:rPr dirty="0" sz="800" spc="41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수신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신호의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레벨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조정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및</a:t>
            </a:r>
            <a:r>
              <a:rPr dirty="0" sz="800" spc="-20">
                <a:solidFill>
                  <a:srgbClr val="FFFFFF"/>
                </a:solidFill>
                <a:latin typeface="Nanum Gothic"/>
                <a:cs typeface="Nanum Gothic"/>
              </a:rPr>
              <a:t> </a:t>
            </a:r>
            <a:r>
              <a:rPr dirty="0" sz="800">
                <a:solidFill>
                  <a:srgbClr val="FFFFFF"/>
                </a:solidFill>
                <a:latin typeface="Nanum Gothic"/>
                <a:cs typeface="Nanum Gothic"/>
              </a:rPr>
              <a:t>필터링</a:t>
            </a:r>
            <a:r>
              <a:rPr dirty="0" sz="800" spc="-25">
                <a:solidFill>
                  <a:srgbClr val="FFFFFF"/>
                </a:solidFill>
                <a:latin typeface="Nanum Gothic"/>
                <a:cs typeface="Nanum Gothic"/>
              </a:rPr>
              <a:t> 기능</a:t>
            </a:r>
            <a:endParaRPr sz="800">
              <a:latin typeface="Nanum Gothic"/>
              <a:cs typeface="Nanum Gothic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4216031" y="4386655"/>
            <a:ext cx="588010" cy="2802890"/>
          </a:xfrm>
          <a:custGeom>
            <a:avLst/>
            <a:gdLst/>
            <a:ahLst/>
            <a:cxnLst/>
            <a:rect l="l" t="t" r="r" b="b"/>
            <a:pathLst>
              <a:path w="588010" h="2802890">
                <a:moveTo>
                  <a:pt x="17297" y="0"/>
                </a:moveTo>
                <a:lnTo>
                  <a:pt x="0" y="0"/>
                </a:lnTo>
                <a:lnTo>
                  <a:pt x="0" y="554405"/>
                </a:lnTo>
                <a:lnTo>
                  <a:pt x="0" y="2248331"/>
                </a:lnTo>
                <a:lnTo>
                  <a:pt x="0" y="2802737"/>
                </a:lnTo>
                <a:lnTo>
                  <a:pt x="17297" y="2802737"/>
                </a:lnTo>
                <a:lnTo>
                  <a:pt x="17297" y="2248331"/>
                </a:lnTo>
                <a:lnTo>
                  <a:pt x="17297" y="554405"/>
                </a:lnTo>
                <a:lnTo>
                  <a:pt x="17297" y="0"/>
                </a:lnTo>
                <a:close/>
              </a:path>
              <a:path w="588010" h="2802890">
                <a:moveTo>
                  <a:pt x="587984" y="0"/>
                </a:moveTo>
                <a:lnTo>
                  <a:pt x="570687" y="0"/>
                </a:lnTo>
                <a:lnTo>
                  <a:pt x="570687" y="538708"/>
                </a:lnTo>
                <a:lnTo>
                  <a:pt x="570687" y="2248331"/>
                </a:lnTo>
                <a:lnTo>
                  <a:pt x="570687" y="2787053"/>
                </a:lnTo>
                <a:lnTo>
                  <a:pt x="587984" y="2787053"/>
                </a:lnTo>
                <a:lnTo>
                  <a:pt x="587984" y="2248331"/>
                </a:lnTo>
                <a:lnTo>
                  <a:pt x="587984" y="538708"/>
                </a:lnTo>
                <a:lnTo>
                  <a:pt x="587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무제-1</dc:title>
  <dcterms:created xsi:type="dcterms:W3CDTF">2025-05-21T07:24:17Z</dcterms:created>
  <dcterms:modified xsi:type="dcterms:W3CDTF">2025-05-21T07:24:17Z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2025-01-13T00:00:00Z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2025-05-21T00:00:00Z</vt:filetime>
  </property>
  <property fmtid="{D5CDD505-2E9C-101B-9397-08002B2CF9AE}" pid="5" name="Producer">
    <vt:lpwstr>Adobe PDF library 17.00</vt:lpwstr>
  </property>
</Properties>
</file>